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9.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0.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53"/>
  </p:notesMasterIdLst>
  <p:handoutMasterIdLst>
    <p:handoutMasterId r:id="rId54"/>
  </p:handoutMasterIdLst>
  <p:sldIdLst>
    <p:sldId id="257" r:id="rId3"/>
    <p:sldId id="259" r:id="rId4"/>
    <p:sldId id="260" r:id="rId5"/>
    <p:sldId id="261" r:id="rId6"/>
    <p:sldId id="262" r:id="rId7"/>
    <p:sldId id="263" r:id="rId8"/>
    <p:sldId id="264" r:id="rId9"/>
    <p:sldId id="320" r:id="rId10"/>
    <p:sldId id="266" r:id="rId11"/>
    <p:sldId id="267" r:id="rId12"/>
    <p:sldId id="268" r:id="rId13"/>
    <p:sldId id="270" r:id="rId14"/>
    <p:sldId id="271" r:id="rId15"/>
    <p:sldId id="272" r:id="rId16"/>
    <p:sldId id="275" r:id="rId17"/>
    <p:sldId id="276" r:id="rId18"/>
    <p:sldId id="274" r:id="rId19"/>
    <p:sldId id="278" r:id="rId20"/>
    <p:sldId id="279" r:id="rId21"/>
    <p:sldId id="280" r:id="rId22"/>
    <p:sldId id="281" r:id="rId23"/>
    <p:sldId id="283" r:id="rId24"/>
    <p:sldId id="282" r:id="rId25"/>
    <p:sldId id="284" r:id="rId26"/>
    <p:sldId id="285" r:id="rId27"/>
    <p:sldId id="286" r:id="rId28"/>
    <p:sldId id="288" r:id="rId29"/>
    <p:sldId id="289" r:id="rId30"/>
    <p:sldId id="291" r:id="rId31"/>
    <p:sldId id="293" r:id="rId32"/>
    <p:sldId id="295" r:id="rId33"/>
    <p:sldId id="292" r:id="rId34"/>
    <p:sldId id="296" r:id="rId35"/>
    <p:sldId id="297" r:id="rId36"/>
    <p:sldId id="309" r:id="rId37"/>
    <p:sldId id="298" r:id="rId38"/>
    <p:sldId id="299" r:id="rId39"/>
    <p:sldId id="302" r:id="rId40"/>
    <p:sldId id="310" r:id="rId41"/>
    <p:sldId id="305" r:id="rId42"/>
    <p:sldId id="304" r:id="rId43"/>
    <p:sldId id="312" r:id="rId44"/>
    <p:sldId id="307" r:id="rId45"/>
    <p:sldId id="308" r:id="rId46"/>
    <p:sldId id="306" r:id="rId47"/>
    <p:sldId id="313" r:id="rId48"/>
    <p:sldId id="314" r:id="rId49"/>
    <p:sldId id="316" r:id="rId50"/>
    <p:sldId id="318" r:id="rId51"/>
    <p:sldId id="319"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a:srgbClr val="CCFFCC"/>
    <a:srgbClr val="333333"/>
    <a:srgbClr val="FFFF99"/>
    <a:srgbClr val="7F7F7F"/>
    <a:srgbClr val="515151"/>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8483" autoAdjust="0"/>
  </p:normalViewPr>
  <p:slideViewPr>
    <p:cSldViewPr showGuides="1">
      <p:cViewPr varScale="1">
        <p:scale>
          <a:sx n="62" d="100"/>
          <a:sy n="62" d="100"/>
        </p:scale>
        <p:origin x="1650"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YB\Documents\&#27605;&#35774;&#35770;&#25991;&#25968;&#25454;.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YB\Documents\&#27605;&#35774;&#35770;&#25991;&#25968;&#25454;.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embeddings/oleObject3.bin"/><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YB\Documents\&#27605;&#35774;&#35770;&#25991;&#25968;&#25454;.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YB\Documents\&#27605;&#35774;&#35770;&#25991;&#25968;&#2545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YB\Documents\&#27605;&#35774;&#35770;&#25991;&#25968;&#25454;.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YB\Documents\&#27605;&#35774;&#35770;&#25991;&#25968;&#25454;.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YB\Documents\&#27605;&#35774;&#35770;&#25991;&#25968;&#25454;.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zh-CN" altLang="zh-CN" sz="2000" b="1" i="0" baseline="0" dirty="0">
                <a:solidFill>
                  <a:schemeClr val="tx1">
                    <a:lumMod val="85000"/>
                  </a:schemeClr>
                </a:solidFill>
                <a:effectLst/>
              </a:rPr>
              <a:t>沿</a:t>
            </a:r>
            <a:r>
              <a:rPr lang="en-US" altLang="zh-CN" sz="2000" b="1" i="0" baseline="0" dirty="0">
                <a:solidFill>
                  <a:schemeClr val="tx1">
                    <a:lumMod val="85000"/>
                  </a:schemeClr>
                </a:solidFill>
                <a:effectLst/>
              </a:rPr>
              <a:t>Y</a:t>
            </a:r>
            <a:r>
              <a:rPr lang="zh-CN" altLang="zh-CN" sz="2000" b="1" i="0" baseline="0" dirty="0">
                <a:solidFill>
                  <a:schemeClr val="tx1">
                    <a:lumMod val="85000"/>
                  </a:schemeClr>
                </a:solidFill>
                <a:effectLst/>
              </a:rPr>
              <a:t>轴作往返运动时</a:t>
            </a:r>
            <a:r>
              <a:rPr lang="en-US" altLang="zh-CN" sz="2000" b="1" i="0" baseline="0" dirty="0">
                <a:solidFill>
                  <a:schemeClr val="tx1">
                    <a:lumMod val="85000"/>
                  </a:schemeClr>
                </a:solidFill>
                <a:effectLst/>
              </a:rPr>
              <a:t>Y</a:t>
            </a:r>
            <a:r>
              <a:rPr lang="zh-CN" altLang="zh-CN" sz="2000" b="1" i="0" baseline="0" dirty="0">
                <a:solidFill>
                  <a:schemeClr val="tx1">
                    <a:lumMod val="85000"/>
                  </a:schemeClr>
                </a:solidFill>
                <a:effectLst/>
              </a:rPr>
              <a:t>轴原始加速度数据</a:t>
            </a:r>
            <a:endParaRPr lang="zh-CN" altLang="zh-CN" sz="2000" dirty="0">
              <a:solidFill>
                <a:schemeClr val="tx1">
                  <a:lumMod val="85000"/>
                </a:schemeClr>
              </a:solidFill>
              <a:effectLst/>
            </a:endParaRPr>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4.6757758221398805E-2"/>
          <c:y val="0.22964991692267694"/>
          <c:w val="0.89353613487390293"/>
          <c:h val="0.65920279232471068"/>
        </c:manualLayout>
      </c:layout>
      <c:lineChart>
        <c:grouping val="standard"/>
        <c:varyColors val="0"/>
        <c:ser>
          <c:idx val="0"/>
          <c:order val="0"/>
          <c:tx>
            <c:strRef>
              <c:f>'图3.3数据'!$A$1</c:f>
              <c:strCache>
                <c:ptCount val="1"/>
                <c:pt idx="0">
                  <c:v>原始数据</c:v>
                </c:pt>
              </c:strCache>
            </c:strRef>
          </c:tx>
          <c:spPr>
            <a:ln w="38100" cap="rnd">
              <a:solidFill>
                <a:schemeClr val="accent6"/>
              </a:solidFill>
              <a:round/>
            </a:ln>
            <a:effectLst/>
          </c:spPr>
          <c:marker>
            <c:symbol val="none"/>
          </c:marker>
          <c:val>
            <c:numRef>
              <c:f>'图3.3数据'!$A$2:$A$317</c:f>
              <c:numCache>
                <c:formatCode>General</c:formatCode>
                <c:ptCount val="316"/>
                <c:pt idx="0">
                  <c:v>-1.52</c:v>
                </c:pt>
                <c:pt idx="1">
                  <c:v>-1.28</c:v>
                </c:pt>
                <c:pt idx="2">
                  <c:v>-1.1200000000000001</c:v>
                </c:pt>
                <c:pt idx="3">
                  <c:v>-1.44</c:v>
                </c:pt>
                <c:pt idx="4">
                  <c:v>-1.1200000000000001</c:v>
                </c:pt>
                <c:pt idx="5">
                  <c:v>-1.1200000000000001</c:v>
                </c:pt>
                <c:pt idx="6">
                  <c:v>-1.36</c:v>
                </c:pt>
                <c:pt idx="7">
                  <c:v>-1.44</c:v>
                </c:pt>
                <c:pt idx="8">
                  <c:v>-1.1200000000000001</c:v>
                </c:pt>
                <c:pt idx="9">
                  <c:v>-1.6</c:v>
                </c:pt>
                <c:pt idx="10">
                  <c:v>-1.1200000000000001</c:v>
                </c:pt>
                <c:pt idx="11">
                  <c:v>-1.68</c:v>
                </c:pt>
                <c:pt idx="12">
                  <c:v>-1.44</c:v>
                </c:pt>
                <c:pt idx="13">
                  <c:v>-1.28</c:v>
                </c:pt>
                <c:pt idx="14">
                  <c:v>-1.52</c:v>
                </c:pt>
                <c:pt idx="15">
                  <c:v>-1.76</c:v>
                </c:pt>
                <c:pt idx="16">
                  <c:v>-1.76</c:v>
                </c:pt>
                <c:pt idx="17">
                  <c:v>-1.6</c:v>
                </c:pt>
                <c:pt idx="18">
                  <c:v>-1.6</c:v>
                </c:pt>
                <c:pt idx="19">
                  <c:v>-1.6</c:v>
                </c:pt>
                <c:pt idx="20">
                  <c:v>-1.6</c:v>
                </c:pt>
                <c:pt idx="21">
                  <c:v>-1.6</c:v>
                </c:pt>
                <c:pt idx="22">
                  <c:v>-1.44</c:v>
                </c:pt>
                <c:pt idx="23">
                  <c:v>-1.1200000000000001</c:v>
                </c:pt>
                <c:pt idx="24">
                  <c:v>-1.04</c:v>
                </c:pt>
                <c:pt idx="25">
                  <c:v>-1.44</c:v>
                </c:pt>
                <c:pt idx="26">
                  <c:v>-1.44</c:v>
                </c:pt>
                <c:pt idx="27">
                  <c:v>-1.6</c:v>
                </c:pt>
                <c:pt idx="28">
                  <c:v>-1.76</c:v>
                </c:pt>
                <c:pt idx="29">
                  <c:v>-1.92</c:v>
                </c:pt>
                <c:pt idx="30">
                  <c:v>-1.92</c:v>
                </c:pt>
                <c:pt idx="31">
                  <c:v>-1.76</c:v>
                </c:pt>
                <c:pt idx="32">
                  <c:v>-2.08</c:v>
                </c:pt>
                <c:pt idx="33">
                  <c:v>-1.76</c:v>
                </c:pt>
                <c:pt idx="34">
                  <c:v>-2</c:v>
                </c:pt>
                <c:pt idx="35">
                  <c:v>-2</c:v>
                </c:pt>
                <c:pt idx="36">
                  <c:v>-1.92</c:v>
                </c:pt>
                <c:pt idx="37">
                  <c:v>-2.08</c:v>
                </c:pt>
                <c:pt idx="38">
                  <c:v>-2.08</c:v>
                </c:pt>
                <c:pt idx="39">
                  <c:v>-2.08</c:v>
                </c:pt>
                <c:pt idx="40">
                  <c:v>-1.84</c:v>
                </c:pt>
                <c:pt idx="41">
                  <c:v>-2.08</c:v>
                </c:pt>
                <c:pt idx="42">
                  <c:v>-2.08</c:v>
                </c:pt>
                <c:pt idx="43">
                  <c:v>-2.2400000000000002</c:v>
                </c:pt>
                <c:pt idx="44">
                  <c:v>-2.08</c:v>
                </c:pt>
                <c:pt idx="45">
                  <c:v>-2.08</c:v>
                </c:pt>
                <c:pt idx="46">
                  <c:v>-1.92</c:v>
                </c:pt>
                <c:pt idx="47">
                  <c:v>-1.76</c:v>
                </c:pt>
                <c:pt idx="48">
                  <c:v>-1.52</c:v>
                </c:pt>
                <c:pt idx="49">
                  <c:v>-1.68</c:v>
                </c:pt>
                <c:pt idx="50">
                  <c:v>-2</c:v>
                </c:pt>
                <c:pt idx="51">
                  <c:v>-1.92</c:v>
                </c:pt>
                <c:pt idx="52">
                  <c:v>-1.76</c:v>
                </c:pt>
                <c:pt idx="53">
                  <c:v>-1.36</c:v>
                </c:pt>
                <c:pt idx="54">
                  <c:v>-1.84</c:v>
                </c:pt>
                <c:pt idx="55">
                  <c:v>-1.44</c:v>
                </c:pt>
                <c:pt idx="56">
                  <c:v>-1.04</c:v>
                </c:pt>
                <c:pt idx="57">
                  <c:v>-0.32</c:v>
                </c:pt>
                <c:pt idx="58">
                  <c:v>-0.32</c:v>
                </c:pt>
                <c:pt idx="59">
                  <c:v>-0.16</c:v>
                </c:pt>
                <c:pt idx="60">
                  <c:v>-0.08</c:v>
                </c:pt>
                <c:pt idx="61">
                  <c:v>-0.4</c:v>
                </c:pt>
                <c:pt idx="62">
                  <c:v>-0.8</c:v>
                </c:pt>
                <c:pt idx="63">
                  <c:v>-1.52</c:v>
                </c:pt>
                <c:pt idx="64">
                  <c:v>-1.92</c:v>
                </c:pt>
                <c:pt idx="65">
                  <c:v>-0.32</c:v>
                </c:pt>
                <c:pt idx="66">
                  <c:v>-0.64</c:v>
                </c:pt>
                <c:pt idx="67">
                  <c:v>-0.8</c:v>
                </c:pt>
                <c:pt idx="68">
                  <c:v>-0.8</c:v>
                </c:pt>
                <c:pt idx="69">
                  <c:v>-1.92</c:v>
                </c:pt>
                <c:pt idx="70">
                  <c:v>-1.6</c:v>
                </c:pt>
                <c:pt idx="71">
                  <c:v>-1.76</c:v>
                </c:pt>
                <c:pt idx="72">
                  <c:v>-2.4</c:v>
                </c:pt>
                <c:pt idx="73">
                  <c:v>-3.36</c:v>
                </c:pt>
                <c:pt idx="74">
                  <c:v>-3.04</c:v>
                </c:pt>
                <c:pt idx="75">
                  <c:v>-2.8</c:v>
                </c:pt>
                <c:pt idx="76">
                  <c:v>-3.2</c:v>
                </c:pt>
                <c:pt idx="77">
                  <c:v>-3.2</c:v>
                </c:pt>
                <c:pt idx="78">
                  <c:v>-3.04</c:v>
                </c:pt>
                <c:pt idx="79">
                  <c:v>-3.36</c:v>
                </c:pt>
                <c:pt idx="80">
                  <c:v>-3.68</c:v>
                </c:pt>
                <c:pt idx="81">
                  <c:v>-3.92</c:v>
                </c:pt>
                <c:pt idx="82">
                  <c:v>-3.92</c:v>
                </c:pt>
                <c:pt idx="83">
                  <c:v>-4.08</c:v>
                </c:pt>
                <c:pt idx="84">
                  <c:v>-3.84</c:v>
                </c:pt>
                <c:pt idx="85">
                  <c:v>-3.52</c:v>
                </c:pt>
                <c:pt idx="86">
                  <c:v>-3.36</c:v>
                </c:pt>
                <c:pt idx="87">
                  <c:v>-2.56</c:v>
                </c:pt>
                <c:pt idx="88">
                  <c:v>-2.2400000000000002</c:v>
                </c:pt>
                <c:pt idx="89">
                  <c:v>-2.08</c:v>
                </c:pt>
                <c:pt idx="90">
                  <c:v>-2.08</c:v>
                </c:pt>
                <c:pt idx="91">
                  <c:v>-1.92</c:v>
                </c:pt>
                <c:pt idx="92">
                  <c:v>-1.44</c:v>
                </c:pt>
                <c:pt idx="93">
                  <c:v>-1.44</c:v>
                </c:pt>
                <c:pt idx="94">
                  <c:v>-1.52</c:v>
                </c:pt>
                <c:pt idx="95">
                  <c:v>-1.6</c:v>
                </c:pt>
                <c:pt idx="96">
                  <c:v>-1.6</c:v>
                </c:pt>
                <c:pt idx="97">
                  <c:v>-1.44</c:v>
                </c:pt>
                <c:pt idx="98">
                  <c:v>-1.92</c:v>
                </c:pt>
                <c:pt idx="99">
                  <c:v>-1.76</c:v>
                </c:pt>
                <c:pt idx="100">
                  <c:v>-1.68</c:v>
                </c:pt>
                <c:pt idx="101">
                  <c:v>-1.76</c:v>
                </c:pt>
                <c:pt idx="102">
                  <c:v>-1.44</c:v>
                </c:pt>
                <c:pt idx="103">
                  <c:v>-1.6</c:v>
                </c:pt>
                <c:pt idx="104">
                  <c:v>-1.6</c:v>
                </c:pt>
                <c:pt idx="105">
                  <c:v>-1.6</c:v>
                </c:pt>
                <c:pt idx="106">
                  <c:v>-1.52</c:v>
                </c:pt>
                <c:pt idx="107">
                  <c:v>-1.6</c:v>
                </c:pt>
                <c:pt idx="108">
                  <c:v>-1.6</c:v>
                </c:pt>
                <c:pt idx="109">
                  <c:v>-1.68</c:v>
                </c:pt>
                <c:pt idx="110">
                  <c:v>-1.6</c:v>
                </c:pt>
                <c:pt idx="111">
                  <c:v>-1.6</c:v>
                </c:pt>
                <c:pt idx="112">
                  <c:v>-1.76</c:v>
                </c:pt>
                <c:pt idx="113">
                  <c:v>-1.68</c:v>
                </c:pt>
                <c:pt idx="114">
                  <c:v>-1.6</c:v>
                </c:pt>
                <c:pt idx="115">
                  <c:v>-1.6</c:v>
                </c:pt>
                <c:pt idx="116">
                  <c:v>-1.76</c:v>
                </c:pt>
                <c:pt idx="117">
                  <c:v>-1.6</c:v>
                </c:pt>
                <c:pt idx="118">
                  <c:v>-1.44</c:v>
                </c:pt>
                <c:pt idx="119">
                  <c:v>-1.6</c:v>
                </c:pt>
                <c:pt idx="120">
                  <c:v>-1.68</c:v>
                </c:pt>
                <c:pt idx="121">
                  <c:v>-1.6</c:v>
                </c:pt>
                <c:pt idx="122">
                  <c:v>-1.6</c:v>
                </c:pt>
                <c:pt idx="123">
                  <c:v>-1.84</c:v>
                </c:pt>
                <c:pt idx="124">
                  <c:v>-1.6</c:v>
                </c:pt>
                <c:pt idx="125">
                  <c:v>-1.44</c:v>
                </c:pt>
                <c:pt idx="126">
                  <c:v>-1.6</c:v>
                </c:pt>
                <c:pt idx="127">
                  <c:v>-1.44</c:v>
                </c:pt>
                <c:pt idx="128">
                  <c:v>-1.44</c:v>
                </c:pt>
                <c:pt idx="129">
                  <c:v>-1.6</c:v>
                </c:pt>
                <c:pt idx="130">
                  <c:v>-1.92</c:v>
                </c:pt>
                <c:pt idx="131">
                  <c:v>-2</c:v>
                </c:pt>
                <c:pt idx="132">
                  <c:v>-1.92</c:v>
                </c:pt>
                <c:pt idx="133">
                  <c:v>-2.08</c:v>
                </c:pt>
                <c:pt idx="134">
                  <c:v>-2.2400000000000002</c:v>
                </c:pt>
                <c:pt idx="135">
                  <c:v>-2.2400000000000002</c:v>
                </c:pt>
                <c:pt idx="136">
                  <c:v>-2</c:v>
                </c:pt>
                <c:pt idx="137">
                  <c:v>-1.92</c:v>
                </c:pt>
                <c:pt idx="138">
                  <c:v>-1.92</c:v>
                </c:pt>
                <c:pt idx="139">
                  <c:v>-1.84</c:v>
                </c:pt>
                <c:pt idx="140">
                  <c:v>-1.92</c:v>
                </c:pt>
                <c:pt idx="141">
                  <c:v>-1.92</c:v>
                </c:pt>
                <c:pt idx="142">
                  <c:v>-1.76</c:v>
                </c:pt>
                <c:pt idx="143">
                  <c:v>-1.6</c:v>
                </c:pt>
                <c:pt idx="144">
                  <c:v>-1.52</c:v>
                </c:pt>
                <c:pt idx="145">
                  <c:v>-1.68</c:v>
                </c:pt>
                <c:pt idx="146">
                  <c:v>-1.76</c:v>
                </c:pt>
                <c:pt idx="147">
                  <c:v>-2.56</c:v>
                </c:pt>
                <c:pt idx="148">
                  <c:v>-2.56</c:v>
                </c:pt>
                <c:pt idx="149">
                  <c:v>-3.2</c:v>
                </c:pt>
                <c:pt idx="150">
                  <c:v>-3.2</c:v>
                </c:pt>
                <c:pt idx="151">
                  <c:v>-3.2</c:v>
                </c:pt>
                <c:pt idx="152">
                  <c:v>-2.88</c:v>
                </c:pt>
                <c:pt idx="153">
                  <c:v>-2.56</c:v>
                </c:pt>
                <c:pt idx="154">
                  <c:v>-2.2400000000000002</c:v>
                </c:pt>
                <c:pt idx="155">
                  <c:v>-2</c:v>
                </c:pt>
                <c:pt idx="156">
                  <c:v>-2.08</c:v>
                </c:pt>
                <c:pt idx="157">
                  <c:v>-1.44</c:v>
                </c:pt>
                <c:pt idx="158">
                  <c:v>-1.36</c:v>
                </c:pt>
                <c:pt idx="159">
                  <c:v>-1.28</c:v>
                </c:pt>
                <c:pt idx="160">
                  <c:v>-1.6</c:v>
                </c:pt>
                <c:pt idx="161">
                  <c:v>-1.76</c:v>
                </c:pt>
                <c:pt idx="162">
                  <c:v>-1.76</c:v>
                </c:pt>
                <c:pt idx="163">
                  <c:v>-1.44</c:v>
                </c:pt>
                <c:pt idx="164">
                  <c:v>-1.1200000000000001</c:v>
                </c:pt>
                <c:pt idx="165">
                  <c:v>-1.1200000000000001</c:v>
                </c:pt>
                <c:pt idx="166">
                  <c:v>-1.04</c:v>
                </c:pt>
                <c:pt idx="167">
                  <c:v>-0.96</c:v>
                </c:pt>
                <c:pt idx="168">
                  <c:v>-0.64</c:v>
                </c:pt>
                <c:pt idx="169">
                  <c:v>-0.64</c:v>
                </c:pt>
                <c:pt idx="170">
                  <c:v>-0.64</c:v>
                </c:pt>
                <c:pt idx="171">
                  <c:v>-0.64</c:v>
                </c:pt>
                <c:pt idx="172">
                  <c:v>-0.48</c:v>
                </c:pt>
                <c:pt idx="173">
                  <c:v>-0.32</c:v>
                </c:pt>
                <c:pt idx="174">
                  <c:v>-0.72</c:v>
                </c:pt>
                <c:pt idx="175">
                  <c:v>-1.28</c:v>
                </c:pt>
                <c:pt idx="176">
                  <c:v>-1.2</c:v>
                </c:pt>
                <c:pt idx="177">
                  <c:v>-0.88</c:v>
                </c:pt>
                <c:pt idx="178">
                  <c:v>-0.96</c:v>
                </c:pt>
                <c:pt idx="179">
                  <c:v>-0.96</c:v>
                </c:pt>
                <c:pt idx="180">
                  <c:v>-1.28</c:v>
                </c:pt>
                <c:pt idx="181">
                  <c:v>-1.44</c:v>
                </c:pt>
                <c:pt idx="182">
                  <c:v>-1.36</c:v>
                </c:pt>
                <c:pt idx="183">
                  <c:v>-1.44</c:v>
                </c:pt>
                <c:pt idx="184">
                  <c:v>-1.76</c:v>
                </c:pt>
                <c:pt idx="185">
                  <c:v>-1.76</c:v>
                </c:pt>
                <c:pt idx="186">
                  <c:v>-1.68</c:v>
                </c:pt>
                <c:pt idx="187">
                  <c:v>-1.6</c:v>
                </c:pt>
                <c:pt idx="188">
                  <c:v>-1.44</c:v>
                </c:pt>
                <c:pt idx="189">
                  <c:v>-1.28</c:v>
                </c:pt>
                <c:pt idx="190">
                  <c:v>-1.1200000000000001</c:v>
                </c:pt>
                <c:pt idx="191">
                  <c:v>-0.96</c:v>
                </c:pt>
                <c:pt idx="192">
                  <c:v>-1.1200000000000001</c:v>
                </c:pt>
                <c:pt idx="193">
                  <c:v>-1.52</c:v>
                </c:pt>
                <c:pt idx="194">
                  <c:v>-1.2</c:v>
                </c:pt>
                <c:pt idx="195">
                  <c:v>-0.88</c:v>
                </c:pt>
                <c:pt idx="196">
                  <c:v>-1.1200000000000001</c:v>
                </c:pt>
                <c:pt idx="197">
                  <c:v>-1.44</c:v>
                </c:pt>
                <c:pt idx="198">
                  <c:v>-0.96</c:v>
                </c:pt>
                <c:pt idx="199">
                  <c:v>-0.8</c:v>
                </c:pt>
                <c:pt idx="200">
                  <c:v>-0.64</c:v>
                </c:pt>
                <c:pt idx="201">
                  <c:v>-0.96</c:v>
                </c:pt>
                <c:pt idx="202">
                  <c:v>-0.96</c:v>
                </c:pt>
                <c:pt idx="203">
                  <c:v>-0.48</c:v>
                </c:pt>
                <c:pt idx="204">
                  <c:v>-0.56000000000000005</c:v>
                </c:pt>
                <c:pt idx="205">
                  <c:v>-0.72</c:v>
                </c:pt>
                <c:pt idx="206">
                  <c:v>-0.32</c:v>
                </c:pt>
                <c:pt idx="207">
                  <c:v>-0.16</c:v>
                </c:pt>
                <c:pt idx="208">
                  <c:v>-0.32</c:v>
                </c:pt>
                <c:pt idx="209">
                  <c:v>-0.48</c:v>
                </c:pt>
                <c:pt idx="210">
                  <c:v>-1.1200000000000001</c:v>
                </c:pt>
                <c:pt idx="211">
                  <c:v>-1.1200000000000001</c:v>
                </c:pt>
                <c:pt idx="212">
                  <c:v>-0.96</c:v>
                </c:pt>
                <c:pt idx="213">
                  <c:v>-0.48</c:v>
                </c:pt>
                <c:pt idx="214">
                  <c:v>-0.08</c:v>
                </c:pt>
                <c:pt idx="215">
                  <c:v>0.48</c:v>
                </c:pt>
                <c:pt idx="216">
                  <c:v>0.64</c:v>
                </c:pt>
                <c:pt idx="217">
                  <c:v>0.48</c:v>
                </c:pt>
                <c:pt idx="218">
                  <c:v>0.64</c:v>
                </c:pt>
                <c:pt idx="219">
                  <c:v>0.16</c:v>
                </c:pt>
                <c:pt idx="220">
                  <c:v>0.32</c:v>
                </c:pt>
                <c:pt idx="221">
                  <c:v>0.64</c:v>
                </c:pt>
                <c:pt idx="222">
                  <c:v>0.16</c:v>
                </c:pt>
                <c:pt idx="223">
                  <c:v>0.16</c:v>
                </c:pt>
                <c:pt idx="224">
                  <c:v>-1.28</c:v>
                </c:pt>
                <c:pt idx="225">
                  <c:v>-1.6</c:v>
                </c:pt>
                <c:pt idx="226">
                  <c:v>-2.4</c:v>
                </c:pt>
                <c:pt idx="227">
                  <c:v>-3.2</c:v>
                </c:pt>
                <c:pt idx="228">
                  <c:v>-3.04</c:v>
                </c:pt>
                <c:pt idx="229">
                  <c:v>-3.44</c:v>
                </c:pt>
                <c:pt idx="230">
                  <c:v>-3.6</c:v>
                </c:pt>
                <c:pt idx="231">
                  <c:v>-4</c:v>
                </c:pt>
                <c:pt idx="232">
                  <c:v>-4.08</c:v>
                </c:pt>
                <c:pt idx="233">
                  <c:v>-3.44</c:v>
                </c:pt>
                <c:pt idx="234">
                  <c:v>-3.36</c:v>
                </c:pt>
                <c:pt idx="235">
                  <c:v>-3.52</c:v>
                </c:pt>
                <c:pt idx="236">
                  <c:v>-3.36</c:v>
                </c:pt>
                <c:pt idx="237">
                  <c:v>-2.4</c:v>
                </c:pt>
                <c:pt idx="238">
                  <c:v>-1.92</c:v>
                </c:pt>
                <c:pt idx="239">
                  <c:v>-1.6</c:v>
                </c:pt>
                <c:pt idx="240">
                  <c:v>-1.28</c:v>
                </c:pt>
                <c:pt idx="241">
                  <c:v>-1.36</c:v>
                </c:pt>
                <c:pt idx="242">
                  <c:v>-1.28</c:v>
                </c:pt>
                <c:pt idx="243">
                  <c:v>-1.1200000000000001</c:v>
                </c:pt>
                <c:pt idx="244">
                  <c:v>-1.1200000000000001</c:v>
                </c:pt>
                <c:pt idx="245">
                  <c:v>-1.36</c:v>
                </c:pt>
                <c:pt idx="246">
                  <c:v>-1.28</c:v>
                </c:pt>
                <c:pt idx="247">
                  <c:v>-1.44</c:v>
                </c:pt>
                <c:pt idx="248">
                  <c:v>-1.36</c:v>
                </c:pt>
                <c:pt idx="249">
                  <c:v>-1.28</c:v>
                </c:pt>
                <c:pt idx="250">
                  <c:v>-1.28</c:v>
                </c:pt>
                <c:pt idx="251">
                  <c:v>-1.36</c:v>
                </c:pt>
                <c:pt idx="252">
                  <c:v>-1.28</c:v>
                </c:pt>
                <c:pt idx="253">
                  <c:v>-1.28</c:v>
                </c:pt>
                <c:pt idx="254">
                  <c:v>-1.2</c:v>
                </c:pt>
                <c:pt idx="255">
                  <c:v>-1.44</c:v>
                </c:pt>
                <c:pt idx="256">
                  <c:v>-1.44</c:v>
                </c:pt>
                <c:pt idx="257">
                  <c:v>-1.28</c:v>
                </c:pt>
                <c:pt idx="258">
                  <c:v>-1.28</c:v>
                </c:pt>
                <c:pt idx="259">
                  <c:v>-1.28</c:v>
                </c:pt>
                <c:pt idx="260">
                  <c:v>-1.36</c:v>
                </c:pt>
                <c:pt idx="261">
                  <c:v>-1.44</c:v>
                </c:pt>
                <c:pt idx="262">
                  <c:v>-1.44</c:v>
                </c:pt>
                <c:pt idx="263">
                  <c:v>-1.28</c:v>
                </c:pt>
                <c:pt idx="264">
                  <c:v>-1.28</c:v>
                </c:pt>
                <c:pt idx="265">
                  <c:v>-1.28</c:v>
                </c:pt>
                <c:pt idx="266">
                  <c:v>-1.2</c:v>
                </c:pt>
                <c:pt idx="267">
                  <c:v>-1.28</c:v>
                </c:pt>
                <c:pt idx="268">
                  <c:v>-1.28</c:v>
                </c:pt>
                <c:pt idx="269">
                  <c:v>-1.28</c:v>
                </c:pt>
                <c:pt idx="270">
                  <c:v>-1.1200000000000001</c:v>
                </c:pt>
                <c:pt idx="271">
                  <c:v>-1.28</c:v>
                </c:pt>
                <c:pt idx="272">
                  <c:v>-1.28</c:v>
                </c:pt>
                <c:pt idx="273">
                  <c:v>-1.28</c:v>
                </c:pt>
                <c:pt idx="274">
                  <c:v>-1.28</c:v>
                </c:pt>
                <c:pt idx="275">
                  <c:v>-1.44</c:v>
                </c:pt>
                <c:pt idx="276">
                  <c:v>-1.28</c:v>
                </c:pt>
                <c:pt idx="277">
                  <c:v>-1.28</c:v>
                </c:pt>
                <c:pt idx="278">
                  <c:v>-1.04</c:v>
                </c:pt>
                <c:pt idx="279">
                  <c:v>-1.04</c:v>
                </c:pt>
                <c:pt idx="280">
                  <c:v>-1.36</c:v>
                </c:pt>
                <c:pt idx="281">
                  <c:v>-1.44</c:v>
                </c:pt>
                <c:pt idx="282">
                  <c:v>-1.36</c:v>
                </c:pt>
                <c:pt idx="283">
                  <c:v>-1.44</c:v>
                </c:pt>
                <c:pt idx="284">
                  <c:v>-1.44</c:v>
                </c:pt>
                <c:pt idx="285">
                  <c:v>-1.36</c:v>
                </c:pt>
                <c:pt idx="286">
                  <c:v>-1.76</c:v>
                </c:pt>
                <c:pt idx="287">
                  <c:v>-3.84</c:v>
                </c:pt>
                <c:pt idx="288">
                  <c:v>-4.6399999999999997</c:v>
                </c:pt>
                <c:pt idx="289">
                  <c:v>-4.6399999999999997</c:v>
                </c:pt>
                <c:pt idx="290">
                  <c:v>-4.16</c:v>
                </c:pt>
                <c:pt idx="291">
                  <c:v>-3.84</c:v>
                </c:pt>
                <c:pt idx="292">
                  <c:v>-3.52</c:v>
                </c:pt>
                <c:pt idx="293">
                  <c:v>-3.44</c:v>
                </c:pt>
                <c:pt idx="294">
                  <c:v>-3.04</c:v>
                </c:pt>
                <c:pt idx="295">
                  <c:v>-3.04</c:v>
                </c:pt>
                <c:pt idx="296">
                  <c:v>-2.8</c:v>
                </c:pt>
                <c:pt idx="297">
                  <c:v>-1.92</c:v>
                </c:pt>
                <c:pt idx="298">
                  <c:v>-1.76</c:v>
                </c:pt>
                <c:pt idx="299">
                  <c:v>-0.56000000000000005</c:v>
                </c:pt>
                <c:pt idx="300">
                  <c:v>0.16</c:v>
                </c:pt>
                <c:pt idx="301">
                  <c:v>0.96</c:v>
                </c:pt>
                <c:pt idx="302">
                  <c:v>1.28</c:v>
                </c:pt>
                <c:pt idx="303">
                  <c:v>1.04</c:v>
                </c:pt>
                <c:pt idx="304">
                  <c:v>1.44</c:v>
                </c:pt>
                <c:pt idx="305">
                  <c:v>1.76</c:v>
                </c:pt>
                <c:pt idx="306">
                  <c:v>1.84</c:v>
                </c:pt>
                <c:pt idx="307">
                  <c:v>1.44</c:v>
                </c:pt>
                <c:pt idx="308">
                  <c:v>1.36</c:v>
                </c:pt>
                <c:pt idx="309">
                  <c:v>1.1200000000000001</c:v>
                </c:pt>
                <c:pt idx="310">
                  <c:v>1.1200000000000001</c:v>
                </c:pt>
                <c:pt idx="311">
                  <c:v>0.48</c:v>
                </c:pt>
                <c:pt idx="312">
                  <c:v>0.16</c:v>
                </c:pt>
                <c:pt idx="313">
                  <c:v>0.16</c:v>
                </c:pt>
                <c:pt idx="314">
                  <c:v>0</c:v>
                </c:pt>
                <c:pt idx="315">
                  <c:v>0</c:v>
                </c:pt>
              </c:numCache>
            </c:numRef>
          </c:val>
          <c:smooth val="0"/>
        </c:ser>
        <c:dLbls>
          <c:showLegendKey val="0"/>
          <c:showVal val="0"/>
          <c:showCatName val="0"/>
          <c:showSerName val="0"/>
          <c:showPercent val="0"/>
          <c:showBubbleSize val="0"/>
        </c:dLbls>
        <c:smooth val="0"/>
        <c:axId val="224952768"/>
        <c:axId val="224954400"/>
      </c:lineChart>
      <c:catAx>
        <c:axId val="224952768"/>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lumMod val="85000"/>
                      </a:schemeClr>
                    </a:solidFill>
                    <a:latin typeface="+mn-lt"/>
                    <a:ea typeface="+mn-ea"/>
                    <a:cs typeface="+mn-cs"/>
                  </a:defRPr>
                </a:pPr>
                <a:r>
                  <a:rPr lang="zh-CN" altLang="en-US" sz="1400" b="1">
                    <a:solidFill>
                      <a:schemeClr val="tx1">
                        <a:lumMod val="85000"/>
                      </a:schemeClr>
                    </a:solidFill>
                  </a:rPr>
                  <a:t>时间</a:t>
                </a:r>
                <a:r>
                  <a:rPr lang="en-US" altLang="zh-CN" sz="1400" b="1">
                    <a:solidFill>
                      <a:schemeClr val="tx1">
                        <a:lumMod val="85000"/>
                      </a:schemeClr>
                    </a:solidFill>
                  </a:rPr>
                  <a:t>t/0.02s</a:t>
                </a:r>
                <a:endParaRPr lang="zh-CN" altLang="en-US" sz="1400" b="1">
                  <a:solidFill>
                    <a:schemeClr val="tx1">
                      <a:lumMod val="85000"/>
                    </a:schemeClr>
                  </a:solidFill>
                </a:endParaRPr>
              </a:p>
            </c:rich>
          </c:tx>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8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24954400"/>
        <c:crosses val="autoZero"/>
        <c:auto val="1"/>
        <c:lblAlgn val="ctr"/>
        <c:lblOffset val="100"/>
        <c:noMultiLvlLbl val="0"/>
      </c:catAx>
      <c:valAx>
        <c:axId val="224954400"/>
        <c:scaling>
          <c:orientation val="minMax"/>
        </c:scaling>
        <c:delete val="0"/>
        <c:axPos val="l"/>
        <c:majorGridlines>
          <c:spPr>
            <a:ln w="9525" cap="flat" cmpd="sng" algn="ctr">
              <a:solidFill>
                <a:schemeClr val="tx1">
                  <a:lumMod val="6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85000"/>
                      </a:schemeClr>
                    </a:solidFill>
                    <a:latin typeface="+mn-lt"/>
                    <a:ea typeface="+mn-ea"/>
                    <a:cs typeface="+mn-cs"/>
                  </a:defRPr>
                </a:pPr>
                <a:r>
                  <a:rPr lang="zh-CN" altLang="zh-CN" sz="1400" b="1" i="0" baseline="0" dirty="0">
                    <a:solidFill>
                      <a:schemeClr val="tx1">
                        <a:lumMod val="85000"/>
                      </a:schemeClr>
                    </a:solidFill>
                    <a:effectLst/>
                    <a:latin typeface="+mn-ea"/>
                    <a:ea typeface="+mn-ea"/>
                  </a:rPr>
                  <a:t>加速度</a:t>
                </a:r>
                <a:r>
                  <a:rPr lang="en-US" altLang="zh-CN" sz="1400" b="1" i="0" baseline="0" dirty="0">
                    <a:solidFill>
                      <a:schemeClr val="tx1">
                        <a:lumMod val="85000"/>
                      </a:schemeClr>
                    </a:solidFill>
                    <a:effectLst/>
                    <a:latin typeface="+mn-ea"/>
                    <a:ea typeface="+mn-ea"/>
                  </a:rPr>
                  <a:t>a/ms^-2</a:t>
                </a:r>
                <a:endParaRPr lang="zh-CN" altLang="zh-CN" sz="1400" b="1" dirty="0">
                  <a:solidFill>
                    <a:schemeClr val="tx1">
                      <a:lumMod val="85000"/>
                    </a:schemeClr>
                  </a:solidFill>
                  <a:effectLst/>
                  <a:latin typeface="+mn-ea"/>
                  <a:ea typeface="+mn-ea"/>
                </a:endParaRPr>
              </a:p>
            </c:rich>
          </c:tx>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8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249527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l-GR" altLang="zh-CN" sz="2000" b="1" i="0" u="none" strike="noStrike" baseline="0" dirty="0" smtClean="0">
                <a:effectLst/>
              </a:rPr>
              <a:t>α</a:t>
            </a:r>
            <a:r>
              <a:rPr lang="en-US" altLang="zh-CN" sz="2000" b="1" i="0" u="none" strike="noStrike" baseline="0" dirty="0" smtClean="0">
                <a:effectLst/>
              </a:rPr>
              <a:t>1=0.9</a:t>
            </a:r>
            <a:r>
              <a:rPr lang="zh-CN" altLang="en-US" sz="2000" b="1" i="0" u="none" strike="noStrike" baseline="0" dirty="0" smtClean="0">
                <a:effectLst/>
              </a:rPr>
              <a:t>，</a:t>
            </a:r>
            <a:r>
              <a:rPr lang="el-GR" altLang="zh-CN" sz="2000" b="1" i="0" u="none" strike="noStrike" baseline="0" dirty="0" smtClean="0">
                <a:effectLst/>
              </a:rPr>
              <a:t>α</a:t>
            </a:r>
            <a:r>
              <a:rPr lang="en-US" altLang="zh-CN" sz="2000" b="1" i="0" u="none" strike="noStrike" baseline="0" dirty="0" smtClean="0">
                <a:effectLst/>
              </a:rPr>
              <a:t>2</a:t>
            </a:r>
            <a:r>
              <a:rPr lang="zh-CN" sz="2000" dirty="0" smtClean="0"/>
              <a:t>取</a:t>
            </a:r>
            <a:r>
              <a:rPr lang="zh-CN" sz="2000" dirty="0"/>
              <a:t>不同值时位移曲线变化</a:t>
            </a:r>
          </a:p>
        </c:rich>
      </c:tx>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'图4.13数据'!$E$1</c:f>
              <c:strCache>
                <c:ptCount val="1"/>
                <c:pt idx="0">
                  <c:v>α=1</c:v>
                </c:pt>
              </c:strCache>
            </c:strRef>
          </c:tx>
          <c:spPr>
            <a:ln w="38100" cap="rnd">
              <a:solidFill>
                <a:schemeClr val="accent3"/>
              </a:solidFill>
              <a:round/>
            </a:ln>
            <a:effectLst/>
          </c:spPr>
          <c:marker>
            <c:symbol val="none"/>
          </c:marker>
          <c:val>
            <c:numRef>
              <c:f>'图4.13数据'!$E$2:$E$501</c:f>
              <c:numCache>
                <c:formatCode>General</c:formatCode>
                <c:ptCount val="500"/>
                <c:pt idx="0">
                  <c:v>-1.5398019801980199E-5</c:v>
                </c:pt>
                <c:pt idx="1">
                  <c:v>-4.7343630363036296E-5</c:v>
                </c:pt>
                <c:pt idx="2">
                  <c:v>-1.1268081848184817E-4</c:v>
                </c:pt>
                <c:pt idx="3">
                  <c:v>-2.099159709570957E-4</c:v>
                </c:pt>
                <c:pt idx="4">
                  <c:v>-3.3623948937293731E-4</c:v>
                </c:pt>
                <c:pt idx="5">
                  <c:v>-4.9132471535313536E-4</c:v>
                </c:pt>
                <c:pt idx="6">
                  <c:v>-6.77042672860726E-4</c:v>
                </c:pt>
                <c:pt idx="7">
                  <c:v>-8.9724229996409233E-4</c:v>
                </c:pt>
                <c:pt idx="8">
                  <c:v>-1.1608397861393002E-3</c:v>
                </c:pt>
                <c:pt idx="9">
                  <c:v>-1.4816946854131592E-3</c:v>
                </c:pt>
                <c:pt idx="10">
                  <c:v>-1.8727611244626022E-3</c:v>
                </c:pt>
                <c:pt idx="11">
                  <c:v>-2.3413202595410944E-3</c:v>
                </c:pt>
                <c:pt idx="12">
                  <c:v>-2.8908835471183384E-3</c:v>
                </c:pt>
                <c:pt idx="13">
                  <c:v>-3.5251868755748214E-3</c:v>
                </c:pt>
                <c:pt idx="14">
                  <c:v>-4.2470433695354914E-3</c:v>
                </c:pt>
                <c:pt idx="15">
                  <c:v>-5.0572000226809521E-3</c:v>
                </c:pt>
                <c:pt idx="16">
                  <c:v>-5.9596664230531218E-3</c:v>
                </c:pt>
                <c:pt idx="17">
                  <c:v>-6.9659376685365882E-3</c:v>
                </c:pt>
                <c:pt idx="18">
                  <c:v>-8.0868081921119713E-3</c:v>
                </c:pt>
                <c:pt idx="19">
                  <c:v>-9.3183797821416985E-3</c:v>
                </c:pt>
                <c:pt idx="20">
                  <c:v>-1.0638466820429179E-2</c:v>
                </c:pt>
                <c:pt idx="21">
                  <c:v>-1.2017858686241046E-2</c:v>
                </c:pt>
                <c:pt idx="22">
                  <c:v>-1.343575757009219E-2</c:v>
                </c:pt>
                <c:pt idx="23">
                  <c:v>-1.4885009799881652E-2</c:v>
                </c:pt>
                <c:pt idx="24">
                  <c:v>-1.6364597532764771E-2</c:v>
                </c:pt>
                <c:pt idx="25">
                  <c:v>-1.7865781607871133E-2</c:v>
                </c:pt>
                <c:pt idx="26">
                  <c:v>-1.9362999090648376E-2</c:v>
                </c:pt>
                <c:pt idx="27">
                  <c:v>-2.0819793835048884E-2</c:v>
                </c:pt>
                <c:pt idx="28">
                  <c:v>-2.2206843098408681E-2</c:v>
                </c:pt>
                <c:pt idx="29">
                  <c:v>-2.3516531329821937E-2</c:v>
                </c:pt>
                <c:pt idx="30">
                  <c:v>-2.4756790012021263E-2</c:v>
                </c:pt>
                <c:pt idx="31">
                  <c:v>-2.5927974641182173E-2</c:v>
                </c:pt>
                <c:pt idx="32">
                  <c:v>-2.7009438827228973E-2</c:v>
                </c:pt>
                <c:pt idx="33">
                  <c:v>-2.7971733492360863E-2</c:v>
                </c:pt>
                <c:pt idx="34">
                  <c:v>-2.8800555126623127E-2</c:v>
                </c:pt>
                <c:pt idx="35">
                  <c:v>-2.9506127600759494E-2</c:v>
                </c:pt>
                <c:pt idx="36">
                  <c:v>-3.0109940187218198E-2</c:v>
                </c:pt>
                <c:pt idx="37">
                  <c:v>-3.0624038181697698E-2</c:v>
                </c:pt>
                <c:pt idx="38">
                  <c:v>-3.1043600304121989E-2</c:v>
                </c:pt>
                <c:pt idx="39">
                  <c:v>-3.1358470900772498E-2</c:v>
                </c:pt>
                <c:pt idx="40">
                  <c:v>-3.1570345526866862E-2</c:v>
                </c:pt>
                <c:pt idx="41">
                  <c:v>-3.1698529720054762E-2</c:v>
                </c:pt>
                <c:pt idx="42">
                  <c:v>-3.1767215625937081E-2</c:v>
                </c:pt>
                <c:pt idx="43">
                  <c:v>-3.1786078485785615E-2</c:v>
                </c:pt>
                <c:pt idx="44">
                  <c:v>-3.1743429977141045E-2</c:v>
                </c:pt>
                <c:pt idx="45">
                  <c:v>-3.1620721566885689E-2</c:v>
                </c:pt>
                <c:pt idx="46">
                  <c:v>-3.1413264855741675E-2</c:v>
                </c:pt>
                <c:pt idx="47">
                  <c:v>-3.1133439624292918E-2</c:v>
                </c:pt>
                <c:pt idx="48">
                  <c:v>-3.0795756651962634E-2</c:v>
                </c:pt>
                <c:pt idx="49">
                  <c:v>-3.0400913924060101E-2</c:v>
                </c:pt>
                <c:pt idx="50">
                  <c:v>-2.9934540287429666E-2</c:v>
                </c:pt>
                <c:pt idx="51">
                  <c:v>-2.9379089162977129E-2</c:v>
                </c:pt>
                <c:pt idx="52">
                  <c:v>-2.8726369949649715E-2</c:v>
                </c:pt>
                <c:pt idx="53">
                  <c:v>-2.7980828928282103E-2</c:v>
                </c:pt>
                <c:pt idx="54">
                  <c:v>-2.7151473692219569E-2</c:v>
                </c:pt>
                <c:pt idx="55">
                  <c:v>-2.6242157610126327E-2</c:v>
                </c:pt>
                <c:pt idx="56">
                  <c:v>-2.5249816700598844E-2</c:v>
                </c:pt>
                <c:pt idx="57">
                  <c:v>-2.416946499753566E-2</c:v>
                </c:pt>
                <c:pt idx="58">
                  <c:v>-2.3000324702402555E-2</c:v>
                </c:pt>
                <c:pt idx="59">
                  <c:v>-2.1751573024241508E-2</c:v>
                </c:pt>
                <c:pt idx="60">
                  <c:v>-2.0443031167361909E-2</c:v>
                </c:pt>
                <c:pt idx="61">
                  <c:v>-1.9098719073728027E-2</c:v>
                </c:pt>
                <c:pt idx="62">
                  <c:v>-1.7740996605299122E-2</c:v>
                </c:pt>
                <c:pt idx="63">
                  <c:v>-1.6389079387013433E-2</c:v>
                </c:pt>
                <c:pt idx="64">
                  <c:v>-1.5061148610028262E-2</c:v>
                </c:pt>
                <c:pt idx="65">
                  <c:v>-1.3779008930543587E-2</c:v>
                </c:pt>
                <c:pt idx="66">
                  <c:v>-1.2571454176103088E-2</c:v>
                </c:pt>
                <c:pt idx="67">
                  <c:v>-1.1470112322849215E-2</c:v>
                </c:pt>
                <c:pt idx="68">
                  <c:v>-1.0498677592214459E-2</c:v>
                </c:pt>
                <c:pt idx="69">
                  <c:v>-9.6669737933890512E-3</c:v>
                </c:pt>
                <c:pt idx="70">
                  <c:v>-8.9771941698257255E-3</c:v>
                </c:pt>
                <c:pt idx="71">
                  <c:v>-8.4366802973976085E-3</c:v>
                </c:pt>
                <c:pt idx="72">
                  <c:v>-8.0644488353146127E-3</c:v>
                </c:pt>
                <c:pt idx="73">
                  <c:v>-7.8828583412220952E-3</c:v>
                </c:pt>
                <c:pt idx="74">
                  <c:v>-7.9010665004992254E-3</c:v>
                </c:pt>
                <c:pt idx="75">
                  <c:v>-8.1103198504493042E-3</c:v>
                </c:pt>
                <c:pt idx="76">
                  <c:v>-8.4993369743152653E-3</c:v>
                </c:pt>
                <c:pt idx="77">
                  <c:v>-9.0694893494909987E-3</c:v>
                </c:pt>
                <c:pt idx="78">
                  <c:v>-9.830259490449491E-3</c:v>
                </c:pt>
                <c:pt idx="79">
                  <c:v>-1.0784375719622364E-2</c:v>
                </c:pt>
                <c:pt idx="80">
                  <c:v>-1.1922491547000062E-2</c:v>
                </c:pt>
                <c:pt idx="81">
                  <c:v>-1.3230819554016227E-2</c:v>
                </c:pt>
                <c:pt idx="82">
                  <c:v>-1.469811013986873E-2</c:v>
                </c:pt>
                <c:pt idx="83">
                  <c:v>-1.6312139653934663E-2</c:v>
                </c:pt>
                <c:pt idx="84">
                  <c:v>-1.8050302850257369E-2</c:v>
                </c:pt>
                <c:pt idx="85">
                  <c:v>-1.9875777119687077E-2</c:v>
                </c:pt>
                <c:pt idx="86">
                  <c:v>-2.174713960573817E-2</c:v>
                </c:pt>
                <c:pt idx="87">
                  <c:v>-2.3633702476847523E-2</c:v>
                </c:pt>
                <c:pt idx="88">
                  <c:v>-2.5517771437083565E-2</c:v>
                </c:pt>
                <c:pt idx="89">
                  <c:v>-2.738107442538841E-2</c:v>
                </c:pt>
                <c:pt idx="90">
                  <c:v>-2.9194451075258809E-2</c:v>
                </c:pt>
                <c:pt idx="91">
                  <c:v>-3.0923292700406196E-2</c:v>
                </c:pt>
                <c:pt idx="92">
                  <c:v>-3.2540918809903528E-2</c:v>
                </c:pt>
                <c:pt idx="93">
                  <c:v>-3.4034883958616147E-2</c:v>
                </c:pt>
                <c:pt idx="94">
                  <c:v>-3.539745391258952E-2</c:v>
                </c:pt>
                <c:pt idx="95">
                  <c:v>-3.6609657300208452E-2</c:v>
                </c:pt>
                <c:pt idx="96">
                  <c:v>-3.7639771702200814E-2</c:v>
                </c:pt>
                <c:pt idx="97">
                  <c:v>-3.8461625819109446E-2</c:v>
                </c:pt>
                <c:pt idx="98">
                  <c:v>-3.9072998814756253E-2</c:v>
                </c:pt>
                <c:pt idx="99">
                  <c:v>-3.9492979725359839E-2</c:v>
                </c:pt>
                <c:pt idx="100">
                  <c:v>-3.9742748683516925E-2</c:v>
                </c:pt>
                <c:pt idx="101">
                  <c:v>-3.9830273419125629E-2</c:v>
                </c:pt>
                <c:pt idx="102">
                  <c:v>-3.9751342710876436E-2</c:v>
                </c:pt>
                <c:pt idx="103">
                  <c:v>-3.9503309693914204E-2</c:v>
                </c:pt>
                <c:pt idx="104">
                  <c:v>-3.9097511001750504E-2</c:v>
                </c:pt>
                <c:pt idx="105">
                  <c:v>-3.8559626832268531E-2</c:v>
                </c:pt>
                <c:pt idx="106">
                  <c:v>-3.7917194446071376E-2</c:v>
                </c:pt>
                <c:pt idx="107">
                  <c:v>-3.7184885166480747E-2</c:v>
                </c:pt>
                <c:pt idx="108">
                  <c:v>-3.6360655659733662E-2</c:v>
                </c:pt>
                <c:pt idx="109">
                  <c:v>-3.5435881446895613E-2</c:v>
                </c:pt>
                <c:pt idx="110">
                  <c:v>-3.4411814358311664E-2</c:v>
                </c:pt>
                <c:pt idx="111">
                  <c:v>-3.3307109754163663E-2</c:v>
                </c:pt>
                <c:pt idx="112">
                  <c:v>-3.2145989801849607E-2</c:v>
                </c:pt>
                <c:pt idx="113">
                  <c:v>-3.0937486135196004E-2</c:v>
                </c:pt>
                <c:pt idx="114">
                  <c:v>-2.9670368808805116E-2</c:v>
                </c:pt>
                <c:pt idx="115">
                  <c:v>-2.8330005459277743E-2</c:v>
                </c:pt>
                <c:pt idx="116">
                  <c:v>-2.6915327289587593E-2</c:v>
                </c:pt>
                <c:pt idx="117">
                  <c:v>-2.5436730798252597E-2</c:v>
                </c:pt>
                <c:pt idx="118">
                  <c:v>-2.3902191975853079E-2</c:v>
                </c:pt>
                <c:pt idx="119">
                  <c:v>-2.2309051590148961E-2</c:v>
                </c:pt>
                <c:pt idx="120">
                  <c:v>-2.0647821942685218E-2</c:v>
                </c:pt>
                <c:pt idx="121">
                  <c:v>-1.8912493477789633E-2</c:v>
                </c:pt>
                <c:pt idx="122">
                  <c:v>-1.7104923601957867E-2</c:v>
                </c:pt>
                <c:pt idx="123">
                  <c:v>-1.5231341076745579E-2</c:v>
                </c:pt>
                <c:pt idx="124">
                  <c:v>-1.330285673804792E-2</c:v>
                </c:pt>
                <c:pt idx="125">
                  <c:v>-1.1339059777114415E-2</c:v>
                </c:pt>
                <c:pt idx="126">
                  <c:v>-9.3621718852115558E-3</c:v>
                </c:pt>
                <c:pt idx="127">
                  <c:v>-7.3865160168224142E-3</c:v>
                </c:pt>
                <c:pt idx="128">
                  <c:v>-5.4190607187705351E-3</c:v>
                </c:pt>
                <c:pt idx="129">
                  <c:v>-3.4713027657053636E-3</c:v>
                </c:pt>
                <c:pt idx="130">
                  <c:v>-1.5682902449104053E-3</c:v>
                </c:pt>
                <c:pt idx="131">
                  <c:v>2.5541244294697115E-4</c:v>
                </c:pt>
                <c:pt idx="132">
                  <c:v>1.9670841359460032E-3</c:v>
                </c:pt>
                <c:pt idx="133">
                  <c:v>3.5410487256517325E-3</c:v>
                </c:pt>
                <c:pt idx="134">
                  <c:v>4.9529171864198928E-3</c:v>
                </c:pt>
                <c:pt idx="135">
                  <c:v>6.1746879100221278E-3</c:v>
                </c:pt>
                <c:pt idx="136">
                  <c:v>7.1834591190199143E-3</c:v>
                </c:pt>
                <c:pt idx="137">
                  <c:v>7.9707301048076908E-3</c:v>
                </c:pt>
                <c:pt idx="138">
                  <c:v>8.5345690415216408E-3</c:v>
                </c:pt>
                <c:pt idx="139">
                  <c:v>8.8653323353892789E-3</c:v>
                </c:pt>
                <c:pt idx="140">
                  <c:v>8.9454377817183382E-3</c:v>
                </c:pt>
                <c:pt idx="141">
                  <c:v>8.7628739375399042E-3</c:v>
                </c:pt>
                <c:pt idx="142">
                  <c:v>8.3198628474162768E-3</c:v>
                </c:pt>
                <c:pt idx="143">
                  <c:v>7.6253535263710185E-3</c:v>
                </c:pt>
                <c:pt idx="144">
                  <c:v>6.6818317710936517E-3</c:v>
                </c:pt>
                <c:pt idx="145">
                  <c:v>5.4849948646113486E-3</c:v>
                </c:pt>
                <c:pt idx="146">
                  <c:v>4.0355327378861876E-3</c:v>
                </c:pt>
                <c:pt idx="147">
                  <c:v>2.3439065928104398E-3</c:v>
                </c:pt>
                <c:pt idx="148">
                  <c:v>4.2111566950299266E-4</c:v>
                </c:pt>
                <c:pt idx="149">
                  <c:v>-1.7278991317707397E-3</c:v>
                </c:pt>
                <c:pt idx="150">
                  <c:v>-4.0953669083626434E-3</c:v>
                </c:pt>
                <c:pt idx="151">
                  <c:v>-6.66201926043067E-3</c:v>
                </c:pt>
                <c:pt idx="152">
                  <c:v>-9.4050783244866137E-3</c:v>
                </c:pt>
                <c:pt idx="153">
                  <c:v>-1.2314161515140266E-2</c:v>
                </c:pt>
                <c:pt idx="154">
                  <c:v>-1.5391251238213699E-2</c:v>
                </c:pt>
                <c:pt idx="155">
                  <c:v>-1.8626934299210814E-2</c:v>
                </c:pt>
                <c:pt idx="156">
                  <c:v>-2.1980070836286437E-2</c:v>
                </c:pt>
                <c:pt idx="157">
                  <c:v>-2.5387227052987828E-2</c:v>
                </c:pt>
                <c:pt idx="158">
                  <c:v>-2.8792516492903566E-2</c:v>
                </c:pt>
                <c:pt idx="159">
                  <c:v>-3.2159948936022455E-2</c:v>
                </c:pt>
                <c:pt idx="160">
                  <c:v>-3.5451884339449916E-2</c:v>
                </c:pt>
                <c:pt idx="161">
                  <c:v>-3.8607420922006572E-2</c:v>
                </c:pt>
                <c:pt idx="162">
                  <c:v>-4.155339460538348E-2</c:v>
                </c:pt>
                <c:pt idx="163">
                  <c:v>-4.4234595342864939E-2</c:v>
                </c:pt>
                <c:pt idx="164">
                  <c:v>-4.6626590858083392E-2</c:v>
                </c:pt>
                <c:pt idx="165">
                  <c:v>-4.8721694412539082E-2</c:v>
                </c:pt>
                <c:pt idx="166">
                  <c:v>-5.0511968799668017E-2</c:v>
                </c:pt>
                <c:pt idx="167">
                  <c:v>-5.1985972183727615E-2</c:v>
                </c:pt>
                <c:pt idx="168">
                  <c:v>-5.3130307242582581E-2</c:v>
                </c:pt>
                <c:pt idx="169">
                  <c:v>-5.3927458960568546E-2</c:v>
                </c:pt>
                <c:pt idx="170">
                  <c:v>-5.4360164153620605E-2</c:v>
                </c:pt>
                <c:pt idx="171">
                  <c:v>-5.4427222589743696E-2</c:v>
                </c:pt>
                <c:pt idx="172">
                  <c:v>-5.4153404885224771E-2</c:v>
                </c:pt>
                <c:pt idx="173">
                  <c:v>-5.3579718786141241E-2</c:v>
                </c:pt>
                <c:pt idx="174">
                  <c:v>-5.2749957072543624E-2</c:v>
                </c:pt>
                <c:pt idx="175">
                  <c:v>-5.1711818394992233E-2</c:v>
                </c:pt>
                <c:pt idx="176">
                  <c:v>-5.051978005384284E-2</c:v>
                </c:pt>
                <c:pt idx="177">
                  <c:v>-4.9223795711824898E-2</c:v>
                </c:pt>
                <c:pt idx="178">
                  <c:v>-4.7856485711599506E-2</c:v>
                </c:pt>
                <c:pt idx="179">
                  <c:v>-4.6435952916017112E-2</c:v>
                </c:pt>
                <c:pt idx="180">
                  <c:v>-4.4975234456098571E-2</c:v>
                </c:pt>
                <c:pt idx="181">
                  <c:v>-4.3482470350422707E-2</c:v>
                </c:pt>
                <c:pt idx="182">
                  <c:v>-4.1955571434192318E-2</c:v>
                </c:pt>
                <c:pt idx="183">
                  <c:v>-4.038436438978299E-2</c:v>
                </c:pt>
                <c:pt idx="184">
                  <c:v>-3.8762927554765091E-2</c:v>
                </c:pt>
                <c:pt idx="185">
                  <c:v>-3.7097939353744024E-2</c:v>
                </c:pt>
                <c:pt idx="186">
                  <c:v>-3.5400965484376226E-2</c:v>
                </c:pt>
                <c:pt idx="187">
                  <c:v>-3.3675650718116817E-2</c:v>
                </c:pt>
                <c:pt idx="188">
                  <c:v>-3.1914627164456956E-2</c:v>
                </c:pt>
                <c:pt idx="189">
                  <c:v>-3.010288352391885E-2</c:v>
                </c:pt>
                <c:pt idx="190">
                  <c:v>-2.8220010617071519E-2</c:v>
                </c:pt>
                <c:pt idx="191">
                  <c:v>-2.6244849423351167E-2</c:v>
                </c:pt>
                <c:pt idx="192">
                  <c:v>-2.4164624811049053E-2</c:v>
                </c:pt>
                <c:pt idx="193">
                  <c:v>-2.197973355106626E-2</c:v>
                </c:pt>
                <c:pt idx="194">
                  <c:v>-1.9701587522692309E-2</c:v>
                </c:pt>
                <c:pt idx="195">
                  <c:v>-1.7347673258871925E-2</c:v>
                </c:pt>
                <c:pt idx="196">
                  <c:v>-1.4934372863677802E-2</c:v>
                </c:pt>
                <c:pt idx="197">
                  <c:v>-1.2476171484900784E-2</c:v>
                </c:pt>
                <c:pt idx="198">
                  <c:v>-9.9961176367407388E-3</c:v>
                </c:pt>
                <c:pt idx="199">
                  <c:v>-7.5290170281821778E-3</c:v>
                </c:pt>
                <c:pt idx="200">
                  <c:v>-5.1067862164530702E-3</c:v>
                </c:pt>
                <c:pt idx="201">
                  <c:v>-2.7455798060288857E-3</c:v>
                </c:pt>
                <c:pt idx="202">
                  <c:v>-4.5272373961741731E-4</c:v>
                </c:pt>
                <c:pt idx="203">
                  <c:v>1.7566315386347527E-3</c:v>
                </c:pt>
                <c:pt idx="204">
                  <c:v>3.8529430382366232E-3</c:v>
                </c:pt>
                <c:pt idx="205">
                  <c:v>5.7984088664261614E-3</c:v>
                </c:pt>
                <c:pt idx="206">
                  <c:v>7.5565096299485615E-3</c:v>
                </c:pt>
                <c:pt idx="207">
                  <c:v>9.0973745745444624E-3</c:v>
                </c:pt>
                <c:pt idx="208">
                  <c:v>1.0397214410819389E-2</c:v>
                </c:pt>
                <c:pt idx="209">
                  <c:v>1.1439228679308407E-2</c:v>
                </c:pt>
                <c:pt idx="210">
                  <c:v>1.2218612478044233E-2</c:v>
                </c:pt>
                <c:pt idx="211">
                  <c:v>1.2740065817698557E-2</c:v>
                </c:pt>
                <c:pt idx="212">
                  <c:v>1.3006121018106918E-2</c:v>
                </c:pt>
                <c:pt idx="213">
                  <c:v>1.3012097431147712E-2</c:v>
                </c:pt>
                <c:pt idx="214">
                  <c:v>1.2752256400904226E-2</c:v>
                </c:pt>
                <c:pt idx="215">
                  <c:v>1.2225528186556377E-2</c:v>
                </c:pt>
                <c:pt idx="216">
                  <c:v>1.1434263552719221E-2</c:v>
                </c:pt>
                <c:pt idx="217">
                  <c:v>1.0381481157843339E-2</c:v>
                </c:pt>
                <c:pt idx="218">
                  <c:v>9.0710331080656043E-3</c:v>
                </c:pt>
                <c:pt idx="219">
                  <c:v>7.5082661668960078E-3</c:v>
                </c:pt>
                <c:pt idx="220">
                  <c:v>5.7074604082922161E-3</c:v>
                </c:pt>
                <c:pt idx="221">
                  <c:v>3.7043457866049083E-3</c:v>
                </c:pt>
                <c:pt idx="222">
                  <c:v>1.5514937822018427E-3</c:v>
                </c:pt>
                <c:pt idx="223">
                  <c:v>-7.0706576103484354E-4</c:v>
                </c:pt>
                <c:pt idx="224">
                  <c:v>-3.0528439374066076E-3</c:v>
                </c:pt>
                <c:pt idx="225">
                  <c:v>-5.4764825799695771E-3</c:v>
                </c:pt>
                <c:pt idx="226">
                  <c:v>-7.9489494374841707E-3</c:v>
                </c:pt>
                <c:pt idx="227">
                  <c:v>-1.0420469279214303E-2</c:v>
                </c:pt>
                <c:pt idx="228">
                  <c:v>-1.2846841097167461E-2</c:v>
                </c:pt>
                <c:pt idx="229">
                  <c:v>-1.5208841079859956E-2</c:v>
                </c:pt>
                <c:pt idx="230">
                  <c:v>-1.7500977697946569E-2</c:v>
                </c:pt>
                <c:pt idx="231">
                  <c:v>-1.9707882172376331E-2</c:v>
                </c:pt>
                <c:pt idx="232">
                  <c:v>-2.1798930522795464E-2</c:v>
                </c:pt>
                <c:pt idx="233">
                  <c:v>-2.3737531463915256E-2</c:v>
                </c:pt>
                <c:pt idx="234">
                  <c:v>-2.5483415545246503E-2</c:v>
                </c:pt>
                <c:pt idx="235">
                  <c:v>-2.6994922439566738E-2</c:v>
                </c:pt>
                <c:pt idx="236">
                  <c:v>-2.8248419238514354E-2</c:v>
                </c:pt>
                <c:pt idx="237">
                  <c:v>-2.9248679888920347E-2</c:v>
                </c:pt>
                <c:pt idx="238">
                  <c:v>-3.0009788401678478E-2</c:v>
                </c:pt>
                <c:pt idx="239">
                  <c:v>-3.0535913455900069E-2</c:v>
                </c:pt>
                <c:pt idx="240">
                  <c:v>-3.0832707852884323E-2</c:v>
                </c:pt>
                <c:pt idx="241">
                  <c:v>-3.0927635351424274E-2</c:v>
                </c:pt>
                <c:pt idx="242">
                  <c:v>-3.0860069440044224E-2</c:v>
                </c:pt>
                <c:pt idx="243">
                  <c:v>-3.0653013255115706E-2</c:v>
                </c:pt>
                <c:pt idx="244">
                  <c:v>-3.0301273909802157E-2</c:v>
                </c:pt>
                <c:pt idx="245">
                  <c:v>-2.9790614769647023E-2</c:v>
                </c:pt>
                <c:pt idx="246">
                  <c:v>-2.9125434744827532E-2</c:v>
                </c:pt>
                <c:pt idx="247">
                  <c:v>-2.8329478993117056E-2</c:v>
                </c:pt>
                <c:pt idx="248">
                  <c:v>-2.7424268651561126E-2</c:v>
                </c:pt>
                <c:pt idx="249">
                  <c:v>-2.6421658552081582E-2</c:v>
                </c:pt>
                <c:pt idx="250">
                  <c:v>-2.5337857317335472E-2</c:v>
                </c:pt>
                <c:pt idx="251">
                  <c:v>-2.419424610705407E-2</c:v>
                </c:pt>
                <c:pt idx="252">
                  <c:v>-2.2997225720771106E-2</c:v>
                </c:pt>
                <c:pt idx="253">
                  <c:v>-2.1728451267505874E-2</c:v>
                </c:pt>
                <c:pt idx="254">
                  <c:v>-2.0359837427884001E-2</c:v>
                </c:pt>
                <c:pt idx="255">
                  <c:v>-1.8872935137240816E-2</c:v>
                </c:pt>
                <c:pt idx="256">
                  <c:v>-1.7262448488203203E-2</c:v>
                </c:pt>
                <c:pt idx="257">
                  <c:v>-1.5526225025521499E-2</c:v>
                </c:pt>
                <c:pt idx="258">
                  <c:v>-1.3655579024619514E-2</c:v>
                </c:pt>
                <c:pt idx="259">
                  <c:v>-1.1639567260771424E-2</c:v>
                </c:pt>
                <c:pt idx="260">
                  <c:v>-9.4815236700078135E-3</c:v>
                </c:pt>
                <c:pt idx="261">
                  <c:v>-7.2131986297397054E-3</c:v>
                </c:pt>
                <c:pt idx="262">
                  <c:v>-4.8933562585149106E-3</c:v>
                </c:pt>
                <c:pt idx="263">
                  <c:v>-2.5890017547756305E-3</c:v>
                </c:pt>
                <c:pt idx="264">
                  <c:v>-3.5240283342348038E-4</c:v>
                </c:pt>
                <c:pt idx="265">
                  <c:v>1.7885018723611116E-3</c:v>
                </c:pt>
                <c:pt idx="266">
                  <c:v>3.8212276587223596E-3</c:v>
                </c:pt>
                <c:pt idx="267">
                  <c:v>5.7321435727181102E-3</c:v>
                </c:pt>
                <c:pt idx="268">
                  <c:v>7.5018820867334282E-3</c:v>
                </c:pt>
                <c:pt idx="269">
                  <c:v>9.1158269473670152E-3</c:v>
                </c:pt>
                <c:pt idx="270">
                  <c:v>1.0568414285633614E-2</c:v>
                </c:pt>
                <c:pt idx="271">
                  <c:v>1.1850589094694016E-2</c:v>
                </c:pt>
                <c:pt idx="272">
                  <c:v>1.293384279248534E-2</c:v>
                </c:pt>
                <c:pt idx="273">
                  <c:v>1.3773592242609744E-2</c:v>
                </c:pt>
                <c:pt idx="274">
                  <c:v>1.4333765427589693E-2</c:v>
                </c:pt>
                <c:pt idx="275">
                  <c:v>1.4610335815523793E-2</c:v>
                </c:pt>
                <c:pt idx="276">
                  <c:v>1.4635291408888905E-2</c:v>
                </c:pt>
                <c:pt idx="277">
                  <c:v>1.4458400947868001E-2</c:v>
                </c:pt>
                <c:pt idx="278">
                  <c:v>1.4122972470242915E-2</c:v>
                </c:pt>
                <c:pt idx="279">
                  <c:v>1.3656516543350638E-2</c:v>
                </c:pt>
                <c:pt idx="280">
                  <c:v>1.3075053403867058E-2</c:v>
                </c:pt>
                <c:pt idx="281">
                  <c:v>1.2381621726846688E-2</c:v>
                </c:pt>
                <c:pt idx="282">
                  <c:v>1.1559962260432644E-2</c:v>
                </c:pt>
                <c:pt idx="283">
                  <c:v>1.0580693163102251E-2</c:v>
                </c:pt>
                <c:pt idx="284">
                  <c:v>9.41820246065341E-3</c:v>
                </c:pt>
                <c:pt idx="285">
                  <c:v>8.0595542277893898E-3</c:v>
                </c:pt>
                <c:pt idx="286">
                  <c:v>6.4984447456045095E-3</c:v>
                </c:pt>
                <c:pt idx="287">
                  <c:v>4.7287307000869619E-3</c:v>
                </c:pt>
                <c:pt idx="288">
                  <c:v>2.744331293444602E-3</c:v>
                </c:pt>
                <c:pt idx="289">
                  <c:v>5.3991902218594983E-4</c:v>
                </c:pt>
                <c:pt idx="290">
                  <c:v>-1.8822170384484879E-3</c:v>
                </c:pt>
                <c:pt idx="291">
                  <c:v>-4.4961408131514958E-3</c:v>
                </c:pt>
                <c:pt idx="292">
                  <c:v>-7.2500293060937726E-3</c:v>
                </c:pt>
                <c:pt idx="293">
                  <c:v>-1.0094715088355685E-2</c:v>
                </c:pt>
                <c:pt idx="294">
                  <c:v>-1.3012532292391405E-2</c:v>
                </c:pt>
                <c:pt idx="295">
                  <c:v>-1.6000851604406389E-2</c:v>
                </c:pt>
                <c:pt idx="296">
                  <c:v>-1.9029581229444301E-2</c:v>
                </c:pt>
                <c:pt idx="297">
                  <c:v>-2.2039878816070831E-2</c:v>
                </c:pt>
                <c:pt idx="298">
                  <c:v>-2.4986625191889492E-2</c:v>
                </c:pt>
                <c:pt idx="299">
                  <c:v>-2.7854509471380413E-2</c:v>
                </c:pt>
                <c:pt idx="300">
                  <c:v>-3.0618644266816635E-2</c:v>
                </c:pt>
                <c:pt idx="301">
                  <c:v>-3.321305865201616E-2</c:v>
                </c:pt>
                <c:pt idx="302">
                  <c:v>-3.5557787374273293E-2</c:v>
                </c:pt>
                <c:pt idx="303">
                  <c:v>-3.7603533653347614E-2</c:v>
                </c:pt>
                <c:pt idx="304">
                  <c:v>-3.9334564050389098E-2</c:v>
                </c:pt>
                <c:pt idx="305">
                  <c:v>-4.074162408099375E-2</c:v>
                </c:pt>
                <c:pt idx="306">
                  <c:v>-4.1821153026029692E-2</c:v>
                </c:pt>
                <c:pt idx="307">
                  <c:v>-4.2599253168971278E-2</c:v>
                </c:pt>
                <c:pt idx="308">
                  <c:v>-4.3126207324021351E-2</c:v>
                </c:pt>
                <c:pt idx="309">
                  <c:v>-4.3436019858945955E-2</c:v>
                </c:pt>
                <c:pt idx="310">
                  <c:v>-4.3529536288892945E-2</c:v>
                </c:pt>
                <c:pt idx="311">
                  <c:v>-4.3403557181455797E-2</c:v>
                </c:pt>
                <c:pt idx="312">
                  <c:v>-4.307274496166006E-2</c:v>
                </c:pt>
                <c:pt idx="313">
                  <c:v>-4.2552328815329041E-2</c:v>
                </c:pt>
                <c:pt idx="314">
                  <c:v>-4.1842536461848948E-2</c:v>
                </c:pt>
                <c:pt idx="315">
                  <c:v>-4.095222763414591E-2</c:v>
                </c:pt>
                <c:pt idx="316">
                  <c:v>-3.9925764210665314E-2</c:v>
                </c:pt>
                <c:pt idx="317">
                  <c:v>-3.8825683103130143E-2</c:v>
                </c:pt>
                <c:pt idx="318">
                  <c:v>-3.7690818027140569E-2</c:v>
                </c:pt>
                <c:pt idx="319">
                  <c:v>-3.6525640118815948E-2</c:v>
                </c:pt>
                <c:pt idx="320">
                  <c:v>-3.5332594522775942E-2</c:v>
                </c:pt>
                <c:pt idx="321">
                  <c:v>-3.4136960417033006E-2</c:v>
                </c:pt>
                <c:pt idx="322">
                  <c:v>-3.2969705563448519E-2</c:v>
                </c:pt>
                <c:pt idx="323">
                  <c:v>-3.1836343191922155E-2</c:v>
                </c:pt>
                <c:pt idx="324">
                  <c:v>-3.0716018707713441E-2</c:v>
                </c:pt>
                <c:pt idx="325">
                  <c:v>-2.9589572216480054E-2</c:v>
                </c:pt>
                <c:pt idx="326">
                  <c:v>-2.8458569054237992E-2</c:v>
                </c:pt>
                <c:pt idx="327">
                  <c:v>-2.7337418683467663E-2</c:v>
                </c:pt>
                <c:pt idx="328">
                  <c:v>-2.6234603811820568E-2</c:v>
                </c:pt>
                <c:pt idx="329">
                  <c:v>-2.514424072436789E-2</c:v>
                </c:pt>
                <c:pt idx="330">
                  <c:v>-2.4049752229488859E-2</c:v>
                </c:pt>
                <c:pt idx="331">
                  <c:v>-2.2930647897629084E-2</c:v>
                </c:pt>
                <c:pt idx="332">
                  <c:v>-2.1767897563311725E-2</c:v>
                </c:pt>
                <c:pt idx="333">
                  <c:v>-2.0548326552855146E-2</c:v>
                </c:pt>
                <c:pt idx="334">
                  <c:v>-1.9265989211100988E-2</c:v>
                </c:pt>
                <c:pt idx="335">
                  <c:v>-1.7918026857647654E-2</c:v>
                </c:pt>
                <c:pt idx="336">
                  <c:v>-1.6500612554721177E-2</c:v>
                </c:pt>
                <c:pt idx="337">
                  <c:v>-1.5010151563275466E-2</c:v>
                </c:pt>
                <c:pt idx="338">
                  <c:v>-1.3453164393746601E-2</c:v>
                </c:pt>
                <c:pt idx="339">
                  <c:v>-1.185591554513102E-2</c:v>
                </c:pt>
                <c:pt idx="340">
                  <c:v>-1.0254916993918251E-2</c:v>
                </c:pt>
                <c:pt idx="341">
                  <c:v>-8.6747496509620731E-3</c:v>
                </c:pt>
                <c:pt idx="342">
                  <c:v>-7.1233369960968908E-3</c:v>
                </c:pt>
                <c:pt idx="343">
                  <c:v>-5.6115778179393512E-3</c:v>
                </c:pt>
                <c:pt idx="344">
                  <c:v>-4.1668995080926139E-3</c:v>
                </c:pt>
                <c:pt idx="345">
                  <c:v>-2.8250626265902863E-3</c:v>
                </c:pt>
                <c:pt idx="346">
                  <c:v>-1.6187454068355514E-3</c:v>
                </c:pt>
                <c:pt idx="347">
                  <c:v>-5.7548895196058033E-4</c:v>
                </c:pt>
                <c:pt idx="348">
                  <c:v>2.8571512475362613E-4</c:v>
                </c:pt>
                <c:pt idx="349">
                  <c:v>9.6437107102413471E-4</c:v>
                </c:pt>
                <c:pt idx="350">
                  <c:v>1.4798056470900346E-3</c:v>
                </c:pt>
                <c:pt idx="351">
                  <c:v>1.8552928051533051E-3</c:v>
                </c:pt>
                <c:pt idx="352">
                  <c:v>2.0994173860241099E-3</c:v>
                </c:pt>
                <c:pt idx="353">
                  <c:v>2.2098885847154251E-3</c:v>
                </c:pt>
                <c:pt idx="354">
                  <c:v>2.1959318054518002E-3</c:v>
                </c:pt>
                <c:pt idx="355">
                  <c:v>2.0816862156656929E-3</c:v>
                </c:pt>
                <c:pt idx="356">
                  <c:v>1.8824453828779984E-3</c:v>
                </c:pt>
                <c:pt idx="357">
                  <c:v>1.5917121317189083E-3</c:v>
                </c:pt>
                <c:pt idx="358">
                  <c:v>1.2000192023753971E-3</c:v>
                </c:pt>
                <c:pt idx="359">
                  <c:v>7.1637741415105549E-4</c:v>
                </c:pt>
                <c:pt idx="360">
                  <c:v>1.6508396316498966E-4</c:v>
                </c:pt>
                <c:pt idx="361">
                  <c:v>-4.3329268397659509E-4</c:v>
                </c:pt>
                <c:pt idx="362">
                  <c:v>-1.0771940426416451E-3</c:v>
                </c:pt>
                <c:pt idx="363">
                  <c:v>-1.7842775426679127E-3</c:v>
                </c:pt>
                <c:pt idx="364">
                  <c:v>-2.5797840458268674E-3</c:v>
                </c:pt>
                <c:pt idx="365">
                  <c:v>-3.4857227369537551E-3</c:v>
                </c:pt>
                <c:pt idx="366">
                  <c:v>-4.5152853807501328E-3</c:v>
                </c:pt>
                <c:pt idx="367">
                  <c:v>-5.6686851595068059E-3</c:v>
                </c:pt>
                <c:pt idx="368">
                  <c:v>-6.9333324191336873E-3</c:v>
                </c:pt>
                <c:pt idx="369">
                  <c:v>-8.2860443257351726E-3</c:v>
                </c:pt>
                <c:pt idx="370">
                  <c:v>-9.6932144146138037E-3</c:v>
                </c:pt>
                <c:pt idx="371">
                  <c:v>-1.1119231851040214E-2</c:v>
                </c:pt>
                <c:pt idx="372">
                  <c:v>-1.2540321471216725E-2</c:v>
                </c:pt>
                <c:pt idx="373">
                  <c:v>-1.3946977376900337E-2</c:v>
                </c:pt>
                <c:pt idx="374">
                  <c:v>-1.5332830398286215E-2</c:v>
                </c:pt>
                <c:pt idx="375">
                  <c:v>-1.6687224190140765E-2</c:v>
                </c:pt>
                <c:pt idx="376">
                  <c:v>-1.7999841969146495E-2</c:v>
                </c:pt>
                <c:pt idx="377">
                  <c:v>-1.9264611831637791E-2</c:v>
                </c:pt>
                <c:pt idx="378">
                  <c:v>-2.0475166094018567E-2</c:v>
                </c:pt>
                <c:pt idx="379">
                  <c:v>-2.1617021365804834E-2</c:v>
                </c:pt>
                <c:pt idx="380">
                  <c:v>-2.2667051506452075E-2</c:v>
                </c:pt>
                <c:pt idx="381">
                  <c:v>-2.3603056850856379E-2</c:v>
                </c:pt>
                <c:pt idx="382">
                  <c:v>-2.4415824697123875E-2</c:v>
                </c:pt>
                <c:pt idx="383">
                  <c:v>-2.5110605527741525E-2</c:v>
                </c:pt>
                <c:pt idx="384">
                  <c:v>-2.5698482532723152E-2</c:v>
                </c:pt>
                <c:pt idx="385">
                  <c:v>-2.6191489989021797E-2</c:v>
                </c:pt>
                <c:pt idx="386">
                  <c:v>-2.6602935313551963E-2</c:v>
                </c:pt>
                <c:pt idx="387">
                  <c:v>-2.6949587260744624E-2</c:v>
                </c:pt>
                <c:pt idx="388">
                  <c:v>-2.7249523848201521E-2</c:v>
                </c:pt>
                <c:pt idx="389">
                  <c:v>-2.7514709021137146E-2</c:v>
                </c:pt>
                <c:pt idx="390">
                  <c:v>-2.7747342673478882E-2</c:v>
                </c:pt>
                <c:pt idx="391">
                  <c:v>-2.7944689198210203E-2</c:v>
                </c:pt>
                <c:pt idx="392">
                  <c:v>-2.8108732753636713E-2</c:v>
                </c:pt>
                <c:pt idx="393">
                  <c:v>-2.8251162712596478E-2</c:v>
                </c:pt>
                <c:pt idx="394">
                  <c:v>-2.8391117332425945E-2</c:v>
                </c:pt>
                <c:pt idx="395">
                  <c:v>-2.8549483090932529E-2</c:v>
                </c:pt>
                <c:pt idx="396">
                  <c:v>-2.8745596432004295E-2</c:v>
                </c:pt>
                <c:pt idx="397">
                  <c:v>-2.8995677316856677E-2</c:v>
                </c:pt>
                <c:pt idx="398">
                  <c:v>-2.9308364634675965E-2</c:v>
                </c:pt>
                <c:pt idx="399">
                  <c:v>-2.9682031405531804E-2</c:v>
                </c:pt>
                <c:pt idx="400">
                  <c:v>-3.01066852946816E-2</c:v>
                </c:pt>
                <c:pt idx="401">
                  <c:v>-3.0563485016038526E-2</c:v>
                </c:pt>
                <c:pt idx="402">
                  <c:v>-3.1021136778461078E-2</c:v>
                </c:pt>
                <c:pt idx="403">
                  <c:v>-3.144319366167108E-2</c:v>
                </c:pt>
                <c:pt idx="404">
                  <c:v>-3.1803382810355461E-2</c:v>
                </c:pt>
                <c:pt idx="405">
                  <c:v>-3.2086090337900781E-2</c:v>
                </c:pt>
                <c:pt idx="406">
                  <c:v>-3.226864592457275E-2</c:v>
                </c:pt>
                <c:pt idx="407">
                  <c:v>-3.2308740011983465E-2</c:v>
                </c:pt>
                <c:pt idx="408">
                  <c:v>-3.2155493997583807E-2</c:v>
                </c:pt>
                <c:pt idx="409">
                  <c:v>-3.1771896016967345E-2</c:v>
                </c:pt>
                <c:pt idx="410">
                  <c:v>-3.1145160804709558E-2</c:v>
                </c:pt>
                <c:pt idx="411">
                  <c:v>-3.0280605384304615E-2</c:v>
                </c:pt>
                <c:pt idx="412">
                  <c:v>-2.9192139829372507E-2</c:v>
                </c:pt>
                <c:pt idx="413">
                  <c:v>-2.7898786176468265E-2</c:v>
                </c:pt>
                <c:pt idx="414">
                  <c:v>-2.6422897261791738E-2</c:v>
                </c:pt>
                <c:pt idx="415">
                  <c:v>-2.4786404499308936E-2</c:v>
                </c:pt>
                <c:pt idx="416">
                  <c:v>-2.3009399956968806E-2</c:v>
                </c:pt>
                <c:pt idx="417">
                  <c:v>-2.1115328872163018E-2</c:v>
                </c:pt>
                <c:pt idx="418">
                  <c:v>-1.9134722981646392E-2</c:v>
                </c:pt>
                <c:pt idx="419">
                  <c:v>-1.7097017284141824E-2</c:v>
                </c:pt>
                <c:pt idx="420">
                  <c:v>-1.5023948162988372E-2</c:v>
                </c:pt>
                <c:pt idx="421">
                  <c:v>-1.2941660541409012E-2</c:v>
                </c:pt>
                <c:pt idx="422">
                  <c:v>-1.0894371318951284E-2</c:v>
                </c:pt>
                <c:pt idx="423">
                  <c:v>-8.9314730649439483E-3</c:v>
                </c:pt>
                <c:pt idx="424">
                  <c:v>-7.082052755149228E-3</c:v>
                </c:pt>
                <c:pt idx="425">
                  <c:v>-5.3526583047168175E-3</c:v>
                </c:pt>
                <c:pt idx="426">
                  <c:v>-3.7451749164893649E-3</c:v>
                </c:pt>
                <c:pt idx="427">
                  <c:v>-2.2642378868866376E-3</c:v>
                </c:pt>
                <c:pt idx="428">
                  <c:v>-9.0912129291745032E-4</c:v>
                </c:pt>
                <c:pt idx="429">
                  <c:v>3.2852456574722762E-4</c:v>
                </c:pt>
                <c:pt idx="430">
                  <c:v>1.4547728352451079E-3</c:v>
                </c:pt>
                <c:pt idx="431">
                  <c:v>2.4650510632717479E-3</c:v>
                </c:pt>
                <c:pt idx="432">
                  <c:v>3.3494724255914332E-3</c:v>
                </c:pt>
                <c:pt idx="433">
                  <c:v>4.1040285493689202E-3</c:v>
                </c:pt>
                <c:pt idx="434">
                  <c:v>4.7253627241349945E-3</c:v>
                </c:pt>
                <c:pt idx="435">
                  <c:v>5.1985331183881569E-3</c:v>
                </c:pt>
                <c:pt idx="436">
                  <c:v>5.5068260771764001E-3</c:v>
                </c:pt>
                <c:pt idx="437">
                  <c:v>5.6541564067524855E-3</c:v>
                </c:pt>
                <c:pt idx="438">
                  <c:v>5.6624711951201367E-3</c:v>
                </c:pt>
                <c:pt idx="439">
                  <c:v>5.5456165508556438E-3</c:v>
                </c:pt>
                <c:pt idx="440">
                  <c:v>5.2994150277832766E-3</c:v>
                </c:pt>
                <c:pt idx="441">
                  <c:v>4.9163762312755717E-3</c:v>
                </c:pt>
                <c:pt idx="442">
                  <c:v>4.4027594662338189E-3</c:v>
                </c:pt>
                <c:pt idx="443">
                  <c:v>3.7814654338018516E-3</c:v>
                </c:pt>
                <c:pt idx="444">
                  <c:v>3.0777252270553254E-3</c:v>
                </c:pt>
                <c:pt idx="445">
                  <c:v>2.3024554106204154E-3</c:v>
                </c:pt>
                <c:pt idx="446">
                  <c:v>1.4501937639478085E-3</c:v>
                </c:pt>
                <c:pt idx="447">
                  <c:v>5.158500311173796E-4</c:v>
                </c:pt>
                <c:pt idx="448">
                  <c:v>-4.8029365186234976E-4</c:v>
                </c:pt>
                <c:pt idx="449">
                  <c:v>-1.4859107553229843E-3</c:v>
                </c:pt>
                <c:pt idx="450">
                  <c:v>-2.4477635081735288E-3</c:v>
                </c:pt>
                <c:pt idx="451">
                  <c:v>-3.3564250451449599E-3</c:v>
                </c:pt>
                <c:pt idx="452">
                  <c:v>-4.2468936957459798E-3</c:v>
                </c:pt>
                <c:pt idx="453">
                  <c:v>-5.1436712568644558E-3</c:v>
                </c:pt>
                <c:pt idx="454">
                  <c:v>-6.0197928440493022E-3</c:v>
                </c:pt>
                <c:pt idx="455">
                  <c:v>-6.8241121735057629E-3</c:v>
                </c:pt>
                <c:pt idx="456">
                  <c:v>-7.5346107911386899E-3</c:v>
                </c:pt>
                <c:pt idx="457">
                  <c:v>-8.1709123522888515E-3</c:v>
                </c:pt>
                <c:pt idx="458">
                  <c:v>-8.7606504239906638E-3</c:v>
                </c:pt>
                <c:pt idx="459">
                  <c:v>-9.3013684839018326E-3</c:v>
                </c:pt>
                <c:pt idx="460">
                  <c:v>-9.7604583021783219E-3</c:v>
                </c:pt>
                <c:pt idx="461">
                  <c:v>-1.0109509765689867E-2</c:v>
                </c:pt>
                <c:pt idx="462">
                  <c:v>-1.0350898327074681E-2</c:v>
                </c:pt>
                <c:pt idx="463">
                  <c:v>-1.0516076745192299E-2</c:v>
                </c:pt>
                <c:pt idx="464">
                  <c:v>-1.0646669994765484E-2</c:v>
                </c:pt>
                <c:pt idx="465">
                  <c:v>-1.0773801279117324E-2</c:v>
                </c:pt>
                <c:pt idx="466">
                  <c:v>-1.0907258378928369E-2</c:v>
                </c:pt>
                <c:pt idx="467">
                  <c:v>-1.1044758547636197E-2</c:v>
                </c:pt>
                <c:pt idx="468">
                  <c:v>-1.1196041372740568E-2</c:v>
                </c:pt>
                <c:pt idx="469">
                  <c:v>-1.139168370411338E-2</c:v>
                </c:pt>
                <c:pt idx="470">
                  <c:v>-1.1659695795748251E-2</c:v>
                </c:pt>
                <c:pt idx="471">
                  <c:v>-1.1998342981849999E-2</c:v>
                </c:pt>
                <c:pt idx="472">
                  <c:v>-1.2379759112707908E-2</c:v>
                </c:pt>
                <c:pt idx="473">
                  <c:v>-1.2778753762493229E-2</c:v>
                </c:pt>
                <c:pt idx="474">
                  <c:v>-1.3192270069412227E-2</c:v>
                </c:pt>
                <c:pt idx="475">
                  <c:v>-1.3630586560820845E-2</c:v>
                </c:pt>
                <c:pt idx="476">
                  <c:v>-1.4098130148963188E-2</c:v>
                </c:pt>
                <c:pt idx="477">
                  <c:v>-1.458726261261473E-2</c:v>
                </c:pt>
                <c:pt idx="478">
                  <c:v>-1.5082312192937422E-2</c:v>
                </c:pt>
                <c:pt idx="479">
                  <c:v>-1.5559772326778997E-2</c:v>
                </c:pt>
                <c:pt idx="480">
                  <c:v>-1.5988047503342026E-2</c:v>
                </c:pt>
                <c:pt idx="481">
                  <c:v>-1.6334759848717399E-2</c:v>
                </c:pt>
                <c:pt idx="482">
                  <c:v>-1.6574333632822562E-2</c:v>
                </c:pt>
                <c:pt idx="483">
                  <c:v>-1.6688109774490808E-2</c:v>
                </c:pt>
                <c:pt idx="484">
                  <c:v>-1.6660298401002128E-2</c:v>
                </c:pt>
                <c:pt idx="485">
                  <c:v>-1.6480551333179147E-2</c:v>
                </c:pt>
                <c:pt idx="486">
                  <c:v>-1.6153596133854638E-2</c:v>
                </c:pt>
                <c:pt idx="487">
                  <c:v>-1.570172061287842E-2</c:v>
                </c:pt>
                <c:pt idx="488">
                  <c:v>-1.5151830003735798E-2</c:v>
                </c:pt>
                <c:pt idx="489">
                  <c:v>-1.4517422184880375E-2</c:v>
                </c:pt>
                <c:pt idx="490">
                  <c:v>-1.3797119174313135E-2</c:v>
                </c:pt>
                <c:pt idx="491">
                  <c:v>-1.2990705210677207E-2</c:v>
                </c:pt>
                <c:pt idx="492">
                  <c:v>-1.2109260036144143E-2</c:v>
                </c:pt>
                <c:pt idx="493">
                  <c:v>-1.1170594362562737E-2</c:v>
                </c:pt>
                <c:pt idx="494">
                  <c:v>-1.0193779414755313E-2</c:v>
                </c:pt>
                <c:pt idx="495">
                  <c:v>-9.1991423313655951E-3</c:v>
                </c:pt>
                <c:pt idx="496">
                  <c:v>-8.2078765470739255E-3</c:v>
                </c:pt>
                <c:pt idx="497">
                  <c:v>-7.2409756250398048E-3</c:v>
                </c:pt>
                <c:pt idx="498">
                  <c:v>-6.3195911978493604E-3</c:v>
                </c:pt>
                <c:pt idx="499">
                  <c:v>-5.4655267315297761E-3</c:v>
                </c:pt>
              </c:numCache>
            </c:numRef>
          </c:val>
          <c:smooth val="0"/>
        </c:ser>
        <c:ser>
          <c:idx val="1"/>
          <c:order val="1"/>
          <c:tx>
            <c:strRef>
              <c:f>'图4.13数据'!$F$1</c:f>
              <c:strCache>
                <c:ptCount val="1"/>
                <c:pt idx="0">
                  <c:v>α=0.90</c:v>
                </c:pt>
              </c:strCache>
            </c:strRef>
          </c:tx>
          <c:spPr>
            <a:ln w="38100" cap="rnd">
              <a:solidFill>
                <a:srgbClr val="FFC000"/>
              </a:solidFill>
              <a:round/>
            </a:ln>
            <a:effectLst/>
          </c:spPr>
          <c:marker>
            <c:symbol val="none"/>
          </c:marker>
          <c:val>
            <c:numRef>
              <c:f>'图4.13数据'!$F$2:$F$501</c:f>
              <c:numCache>
                <c:formatCode>General</c:formatCode>
                <c:ptCount val="500"/>
                <c:pt idx="0">
                  <c:v>-7.6990099009900996E-6</c:v>
                </c:pt>
                <c:pt idx="1">
                  <c:v>-3.8874719471947196E-5</c:v>
                </c:pt>
                <c:pt idx="2">
                  <c:v>-1.0032443564356435E-4</c:v>
                </c:pt>
                <c:pt idx="3">
                  <c:v>-1.8752714455445545E-4</c:v>
                </c:pt>
                <c:pt idx="4">
                  <c:v>-2.9509794851485148E-4</c:v>
                </c:pt>
                <c:pt idx="5">
                  <c:v>-4.2067337964356435E-4</c:v>
                </c:pt>
                <c:pt idx="6">
                  <c:v>-5.6432399918679866E-4</c:v>
                </c:pt>
                <c:pt idx="7">
                  <c:v>-7.2809122637148519E-4</c:v>
                </c:pt>
                <c:pt idx="8">
                  <c:v>-9.1887958990954466E-4</c:v>
                </c:pt>
                <c:pt idx="9">
                  <c:v>-1.1478465301924489E-3</c:v>
                </c:pt>
                <c:pt idx="10">
                  <c:v>-1.4241283162226472E-3</c:v>
                </c:pt>
                <c:pt idx="11">
                  <c:v>-1.7502746196788749E-3</c:v>
                </c:pt>
                <c:pt idx="12">
                  <c:v>-2.1248104452882312E-3</c:v>
                </c:pt>
                <c:pt idx="13">
                  <c:v>-2.5466327292158913E-3</c:v>
                </c:pt>
                <c:pt idx="14">
                  <c:v>-3.0138259502549719E-3</c:v>
                </c:pt>
                <c:pt idx="15">
                  <c:v>-3.5226000083749356E-3</c:v>
                </c:pt>
                <c:pt idx="16">
                  <c:v>-4.0728064079096115E-3</c:v>
                </c:pt>
                <c:pt idx="17">
                  <c:v>-4.6717970126021174E-3</c:v>
                </c:pt>
                <c:pt idx="18">
                  <c:v>-5.3254878349172892E-3</c:v>
                </c:pt>
                <c:pt idx="19">
                  <c:v>-6.0245106414552885E-3</c:v>
                </c:pt>
                <c:pt idx="20">
                  <c:v>-6.7421466155972391E-3</c:v>
                </c:pt>
                <c:pt idx="21">
                  <c:v>-7.4473238198493824E-3</c:v>
                </c:pt>
                <c:pt idx="22">
                  <c:v>-8.1204903217155875E-3</c:v>
                </c:pt>
                <c:pt idx="23">
                  <c:v>-8.7576935193334898E-3</c:v>
                </c:pt>
                <c:pt idx="24">
                  <c:v>-9.361511900283264E-3</c:v>
                </c:pt>
                <c:pt idx="25">
                  <c:v>-9.9265447853612993E-3</c:v>
                </c:pt>
                <c:pt idx="26">
                  <c:v>-1.0431107789602413E-2</c:v>
                </c:pt>
                <c:pt idx="27">
                  <c:v>-1.0844791755042681E-2</c:v>
                </c:pt>
                <c:pt idx="28">
                  <c:v>-1.1147361842898211E-2</c:v>
                </c:pt>
                <c:pt idx="29">
                  <c:v>-1.1342313890021648E-2</c:v>
                </c:pt>
                <c:pt idx="30">
                  <c:v>-1.1448341183218807E-2</c:v>
                </c:pt>
                <c:pt idx="31">
                  <c:v>-1.1474691694057838E-2</c:v>
                </c:pt>
                <c:pt idx="32">
                  <c:v>-1.1408686710698853E-2</c:v>
                </c:pt>
                <c:pt idx="33">
                  <c:v>-1.1230112704760858E-2</c:v>
                </c:pt>
                <c:pt idx="34">
                  <c:v>-1.0935923068547036E-2</c:v>
                </c:pt>
                <c:pt idx="35">
                  <c:v>-1.0547903235828701E-2</c:v>
                </c:pt>
                <c:pt idx="36">
                  <c:v>-1.0096925498704536E-2</c:v>
                </c:pt>
                <c:pt idx="37">
                  <c:v>-9.6013309433135817E-3</c:v>
                </c:pt>
                <c:pt idx="38">
                  <c:v>-9.0607599714065123E-3</c:v>
                </c:pt>
                <c:pt idx="39">
                  <c:v>-8.4695545709163687E-3</c:v>
                </c:pt>
                <c:pt idx="40">
                  <c:v>-7.8344737399190997E-3</c:v>
                </c:pt>
                <c:pt idx="41">
                  <c:v>-7.179210559115092E-3</c:v>
                </c:pt>
                <c:pt idx="42">
                  <c:v>-6.5299754090858957E-3</c:v>
                </c:pt>
                <c:pt idx="43">
                  <c:v>-5.895840728025843E-3</c:v>
                </c:pt>
                <c:pt idx="44">
                  <c:v>-5.2636081465786922E-3</c:v>
                </c:pt>
                <c:pt idx="45">
                  <c:v>-4.6145389216654649E-3</c:v>
                </c:pt>
                <c:pt idx="46">
                  <c:v>-3.9456283183549046E-3</c:v>
                </c:pt>
                <c:pt idx="47">
                  <c:v>-3.2712402550706598E-3</c:v>
                </c:pt>
                <c:pt idx="48">
                  <c:v>-2.6064332572333119E-3</c:v>
                </c:pt>
                <c:pt idx="49">
                  <c:v>-1.9509472036074466E-3</c:v>
                </c:pt>
                <c:pt idx="50">
                  <c:v>-1.2894788466162694E-3</c:v>
                </c:pt>
                <c:pt idx="51">
                  <c:v>-6.050798375021049E-4</c:v>
                </c:pt>
                <c:pt idx="52">
                  <c:v>1.0814735957552159E-4</c:v>
                </c:pt>
                <c:pt idx="53">
                  <c:v>8.4287364498558117E-4</c:v>
                </c:pt>
                <c:pt idx="54">
                  <c:v>1.5879415165495571E-3</c:v>
                </c:pt>
                <c:pt idx="55">
                  <c:v>2.3384634469878454E-3</c:v>
                </c:pt>
                <c:pt idx="56">
                  <c:v>3.0969580118165451E-3</c:v>
                </c:pt>
                <c:pt idx="57">
                  <c:v>3.8676139136980744E-3</c:v>
                </c:pt>
                <c:pt idx="58">
                  <c:v>4.6499928174613707E-3</c:v>
                </c:pt>
                <c:pt idx="59">
                  <c:v>5.4337452138762806E-3</c:v>
                </c:pt>
                <c:pt idx="60">
                  <c:v>6.1989125493682488E-3</c:v>
                </c:pt>
                <c:pt idx="61">
                  <c:v>6.9233333880653041E-3</c:v>
                </c:pt>
                <c:pt idx="62">
                  <c:v>7.5887225176876827E-3</c:v>
                </c:pt>
                <c:pt idx="63">
                  <c:v>8.1817674842046013E-3</c:v>
                </c:pt>
                <c:pt idx="64">
                  <c:v>8.6915215127693138E-3</c:v>
                </c:pt>
                <c:pt idx="65">
                  <c:v>9.104509040977057E-3</c:v>
                </c:pt>
                <c:pt idx="66">
                  <c:v>9.401612891319848E-3</c:v>
                </c:pt>
                <c:pt idx="67">
                  <c:v>9.5627934554417364E-3</c:v>
                </c:pt>
                <c:pt idx="68">
                  <c:v>9.5779488405323202E-3</c:v>
                </c:pt>
                <c:pt idx="69">
                  <c:v>9.4518577553044953E-3</c:v>
                </c:pt>
                <c:pt idx="70">
                  <c:v>9.1964516033373727E-3</c:v>
                </c:pt>
                <c:pt idx="71">
                  <c:v>8.8173203154317519E-3</c:v>
                </c:pt>
                <c:pt idx="72">
                  <c:v>8.307819745971572E-3</c:v>
                </c:pt>
                <c:pt idx="73">
                  <c:v>7.6586282654669321E-3</c:v>
                </c:pt>
                <c:pt idx="74">
                  <c:v>6.8745572796431089E-3</c:v>
                </c:pt>
                <c:pt idx="75">
                  <c:v>5.9778482017287205E-3</c:v>
                </c:pt>
                <c:pt idx="76">
                  <c:v>4.9910462576898884E-3</c:v>
                </c:pt>
                <c:pt idx="77">
                  <c:v>3.9217892567451652E-3</c:v>
                </c:pt>
                <c:pt idx="78">
                  <c:v>2.7688401901121581E-3</c:v>
                </c:pt>
                <c:pt idx="79">
                  <c:v>1.5378399419280694E-3</c:v>
                </c:pt>
                <c:pt idx="80">
                  <c:v>2.4594012035756462E-4</c:v>
                </c:pt>
                <c:pt idx="81">
                  <c:v>-1.0869818986943577E-3</c:v>
                </c:pt>
                <c:pt idx="82">
                  <c:v>-2.4455742946774255E-3</c:v>
                </c:pt>
                <c:pt idx="83">
                  <c:v>-3.8150463792756156E-3</c:v>
                </c:pt>
                <c:pt idx="84">
                  <c:v>-5.1717049376707597E-3</c:v>
                </c:pt>
                <c:pt idx="85">
                  <c:v>-6.4800087133333947E-3</c:v>
                </c:pt>
                <c:pt idx="86">
                  <c:v>-7.7033703280511507E-3</c:v>
                </c:pt>
                <c:pt idx="87">
                  <c:v>-8.8195961663553885E-3</c:v>
                </c:pt>
                <c:pt idx="88">
                  <c:v>-9.82170550995589E-3</c:v>
                </c:pt>
                <c:pt idx="89">
                  <c:v>-1.0702837947265146E-2</c:v>
                </c:pt>
                <c:pt idx="90">
                  <c:v>-1.1445930802409033E-2</c:v>
                </c:pt>
                <c:pt idx="91">
                  <c:v>-1.2030179347315515E-2</c:v>
                </c:pt>
                <c:pt idx="92">
                  <c:v>-1.2444787522081301E-2</c:v>
                </c:pt>
                <c:pt idx="93">
                  <c:v>-1.2694273918585788E-2</c:v>
                </c:pt>
                <c:pt idx="94">
                  <c:v>-1.2787416480700579E-2</c:v>
                </c:pt>
                <c:pt idx="95">
                  <c:v>-1.2720878220249459E-2</c:v>
                </c:pt>
                <c:pt idx="96">
                  <c:v>-1.2478904800216871E-2</c:v>
                </c:pt>
                <c:pt idx="97">
                  <c:v>-1.2052868437103818E-2</c:v>
                </c:pt>
                <c:pt idx="98">
                  <c:v>-1.1458954589040249E-2</c:v>
                </c:pt>
                <c:pt idx="99">
                  <c:v>-1.0733040040739808E-2</c:v>
                </c:pt>
                <c:pt idx="100">
                  <c:v>-9.9095049948229146E-3</c:v>
                </c:pt>
                <c:pt idx="101">
                  <c:v>-9.0060792309493275E-3</c:v>
                </c:pt>
                <c:pt idx="102">
                  <c:v>-8.0265405996051992E-3</c:v>
                </c:pt>
                <c:pt idx="103">
                  <c:v>-6.97585352268245E-3</c:v>
                </c:pt>
                <c:pt idx="104">
                  <c:v>-5.8724694782505086E-3</c:v>
                </c:pt>
                <c:pt idx="105">
                  <c:v>-4.7473383609434776E-3</c:v>
                </c:pt>
                <c:pt idx="106">
                  <c:v>-3.630172138651981E-3</c:v>
                </c:pt>
                <c:pt idx="107">
                  <c:v>-2.5348456451961482E-3</c:v>
                </c:pt>
                <c:pt idx="108">
                  <c:v>-1.4571315739294506E-3</c:v>
                </c:pt>
                <c:pt idx="109">
                  <c:v>-3.8664420369845389E-4</c:v>
                </c:pt>
                <c:pt idx="110">
                  <c:v>6.7608730525534099E-4</c:v>
                </c:pt>
                <c:pt idx="111">
                  <c:v>1.7131831788778035E-3</c:v>
                </c:pt>
                <c:pt idx="112">
                  <c:v>2.702984813304078E-3</c:v>
                </c:pt>
                <c:pt idx="113">
                  <c:v>3.6411899986272768E-3</c:v>
                </c:pt>
                <c:pt idx="114">
                  <c:v>4.5441883251554358E-3</c:v>
                </c:pt>
                <c:pt idx="115">
                  <c:v>5.4301328421672681E-3</c:v>
                </c:pt>
                <c:pt idx="116">
                  <c:v>6.3017977276406912E-3</c:v>
                </c:pt>
                <c:pt idx="117">
                  <c:v>7.1502144462116174E-3</c:v>
                </c:pt>
                <c:pt idx="118">
                  <c:v>7.9697318239899725E-3</c:v>
                </c:pt>
                <c:pt idx="119">
                  <c:v>8.7658990272950939E-3</c:v>
                </c:pt>
                <c:pt idx="120">
                  <c:v>9.5505387720293249E-3</c:v>
                </c:pt>
                <c:pt idx="121">
                  <c:v>1.0330813359721979E-2</c:v>
                </c:pt>
                <c:pt idx="122">
                  <c:v>1.110530189958155E-2</c:v>
                </c:pt>
                <c:pt idx="123">
                  <c:v>1.1868354234835682E-2</c:v>
                </c:pt>
                <c:pt idx="124">
                  <c:v>1.2610003150049773E-2</c:v>
                </c:pt>
                <c:pt idx="125">
                  <c:v>1.3312799795978301E-2</c:v>
                </c:pt>
                <c:pt idx="126">
                  <c:v>1.3958407708283332E-2</c:v>
                </c:pt>
                <c:pt idx="127">
                  <c:v>1.4538222805844141E-2</c:v>
                </c:pt>
                <c:pt idx="128">
                  <c:v>1.5051855823311606E-2</c:v>
                </c:pt>
                <c:pt idx="129">
                  <c:v>1.5494428194045617E-2</c:v>
                </c:pt>
                <c:pt idx="130">
                  <c:v>1.5847997895436013E-2</c:v>
                </c:pt>
                <c:pt idx="131">
                  <c:v>1.6086900793749789E-2</c:v>
                </c:pt>
                <c:pt idx="132">
                  <c:v>1.6189882407373842E-2</c:v>
                </c:pt>
                <c:pt idx="133">
                  <c:v>1.6144858756342185E-2</c:v>
                </c:pt>
                <c:pt idx="134">
                  <c:v>1.5942241341476128E-2</c:v>
                </c:pt>
                <c:pt idx="135">
                  <c:v>1.5569787930930751E-2</c:v>
                </c:pt>
                <c:pt idx="136">
                  <c:v>1.5021580346835463E-2</c:v>
                </c:pt>
                <c:pt idx="137">
                  <c:v>1.4306693297939696E-2</c:v>
                </c:pt>
                <c:pt idx="138">
                  <c:v>1.3439862904859675E-2</c:v>
                </c:pt>
                <c:pt idx="139">
                  <c:v>1.2426639908241346E-2</c:v>
                </c:pt>
                <c:pt idx="140">
                  <c:v>1.1264081363746271E-2</c:v>
                </c:pt>
                <c:pt idx="141">
                  <c:v>9.95510938319321E-3</c:v>
                </c:pt>
                <c:pt idx="142">
                  <c:v>8.5165873547502612E-3</c:v>
                </c:pt>
                <c:pt idx="143">
                  <c:v>6.9704192982299774E-3</c:v>
                </c:pt>
                <c:pt idx="144">
                  <c:v>5.3298556131296136E-3</c:v>
                </c:pt>
                <c:pt idx="145">
                  <c:v>3.6000331453343495E-3</c:v>
                </c:pt>
                <c:pt idx="146">
                  <c:v>1.7905677040757531E-3</c:v>
                </c:pt>
                <c:pt idx="147">
                  <c:v>-8.0115211407570081E-5</c:v>
                </c:pt>
                <c:pt idx="148">
                  <c:v>-1.9948946135742601E-3</c:v>
                </c:pt>
                <c:pt idx="149">
                  <c:v>-3.9444199534905662E-3</c:v>
                </c:pt>
                <c:pt idx="150">
                  <c:v>-5.9174457347334133E-3</c:v>
                </c:pt>
                <c:pt idx="151">
                  <c:v>-7.8923535133281E-3</c:v>
                </c:pt>
                <c:pt idx="152">
                  <c:v>-9.8461772260512326E-3</c:v>
                </c:pt>
                <c:pt idx="153">
                  <c:v>-1.1770642694099763E-2</c:v>
                </c:pt>
                <c:pt idx="154">
                  <c:v>-1.367066814776322E-2</c:v>
                </c:pt>
                <c:pt idx="155">
                  <c:v>-1.5539284393984013E-2</c:v>
                </c:pt>
                <c:pt idx="156">
                  <c:v>-1.7338492491661233E-2</c:v>
                </c:pt>
                <c:pt idx="157">
                  <c:v>-1.90117994591965E-2</c:v>
                </c:pt>
                <c:pt idx="158">
                  <c:v>-2.0515908953192594E-2</c:v>
                </c:pt>
                <c:pt idx="159">
                  <c:v>-2.183175050099222E-2</c:v>
                </c:pt>
                <c:pt idx="160">
                  <c:v>-2.2940510854320462E-2</c:v>
                </c:pt>
                <c:pt idx="161">
                  <c:v>-2.380199635144508E-2</c:v>
                </c:pt>
                <c:pt idx="162">
                  <c:v>-2.4367770399677472E-2</c:v>
                </c:pt>
                <c:pt idx="163">
                  <c:v>-2.4612194097191183E-2</c:v>
                </c:pt>
                <c:pt idx="164">
                  <c:v>-2.4542970202690525E-2</c:v>
                </c:pt>
                <c:pt idx="165">
                  <c:v>-2.4183776736877164E-2</c:v>
                </c:pt>
                <c:pt idx="166">
                  <c:v>-2.3555673450318379E-2</c:v>
                </c:pt>
                <c:pt idx="167">
                  <c:v>-2.2674109489346145E-2</c:v>
                </c:pt>
                <c:pt idx="168">
                  <c:v>-2.1551033599266491E-2</c:v>
                </c:pt>
                <c:pt idx="169">
                  <c:v>-2.0193081957325814E-2</c:v>
                </c:pt>
                <c:pt idx="170">
                  <c:v>-1.8606478954645289E-2</c:v>
                </c:pt>
                <c:pt idx="171">
                  <c:v>-1.6812889495303851E-2</c:v>
                </c:pt>
                <c:pt idx="172">
                  <c:v>-1.4857782841254543E-2</c:v>
                </c:pt>
                <c:pt idx="173">
                  <c:v>-1.2798318458045559E-2</c:v>
                </c:pt>
                <c:pt idx="174">
                  <c:v>-1.0688724898643384E-2</c:v>
                </c:pt>
                <c:pt idx="175">
                  <c:v>-8.5817137312276578E-3</c:v>
                </c:pt>
                <c:pt idx="176">
                  <c:v>-6.5315040169555061E-3</c:v>
                </c:pt>
                <c:pt idx="177">
                  <c:v>-4.5823692732420091E-3</c:v>
                </c:pt>
                <c:pt idx="178">
                  <c:v>-2.7568223456924165E-3</c:v>
                </c:pt>
                <c:pt idx="179">
                  <c:v>-1.0606073155407839E-3</c:v>
                </c:pt>
                <c:pt idx="180">
                  <c:v>5.0617187593183567E-4</c:v>
                </c:pt>
                <c:pt idx="181">
                  <c:v>1.9483187940145142E-3</c:v>
                </c:pt>
                <c:pt idx="182">
                  <c:v>3.2803858308434511E-3</c:v>
                </c:pt>
                <c:pt idx="183">
                  <c:v>4.5235542921684352E-3</c:v>
                </c:pt>
                <c:pt idx="184">
                  <c:v>5.6926356979694935E-3</c:v>
                </c:pt>
                <c:pt idx="185">
                  <c:v>6.7883603291936066E-3</c:v>
                </c:pt>
                <c:pt idx="186">
                  <c:v>7.8064981656420481E-3</c:v>
                </c:pt>
                <c:pt idx="187">
                  <c:v>8.7511631153372477E-3</c:v>
                </c:pt>
                <c:pt idx="188">
                  <c:v>9.6370703574633881E-3</c:v>
                </c:pt>
                <c:pt idx="189">
                  <c:v>1.0485106962255153E-2</c:v>
                </c:pt>
                <c:pt idx="190">
                  <c:v>1.1319469172876967E-2</c:v>
                </c:pt>
                <c:pt idx="191">
                  <c:v>1.2162683449309623E-2</c:v>
                </c:pt>
                <c:pt idx="192">
                  <c:v>1.3026639716680773E-2</c:v>
                </c:pt>
                <c:pt idx="193">
                  <c:v>1.3908867004995489E-2</c:v>
                </c:pt>
                <c:pt idx="194">
                  <c:v>1.4796126332869893E-2</c:v>
                </c:pt>
                <c:pt idx="195">
                  <c:v>1.5670427963403288E-2</c:v>
                </c:pt>
                <c:pt idx="196">
                  <c:v>1.6516685562257081E-2</c:v>
                </c:pt>
                <c:pt idx="197">
                  <c:v>1.7323218384808391E-2</c:v>
                </c:pt>
                <c:pt idx="198">
                  <c:v>1.8070950394487598E-2</c:v>
                </c:pt>
                <c:pt idx="199">
                  <c:v>1.87309559635974E-2</c:v>
                </c:pt>
                <c:pt idx="200">
                  <c:v>1.9280091178966768E-2</c:v>
                </c:pt>
                <c:pt idx="201">
                  <c:v>1.9713288471494273E-2</c:v>
                </c:pt>
                <c:pt idx="202">
                  <c:v>2.0034815690756318E-2</c:v>
                </c:pt>
                <c:pt idx="203">
                  <c:v>2.0240689399932857E-2</c:v>
                </c:pt>
                <c:pt idx="204">
                  <c:v>2.0312931959541442E-2</c:v>
                </c:pt>
                <c:pt idx="205">
                  <c:v>2.0227104591776839E-2</c:v>
                </c:pt>
                <c:pt idx="206">
                  <c:v>1.9962494896121556E-2</c:v>
                </c:pt>
                <c:pt idx="207">
                  <c:v>1.9507110351105306E-2</c:v>
                </c:pt>
                <c:pt idx="208">
                  <c:v>1.8856239152269701E-2</c:v>
                </c:pt>
                <c:pt idx="209">
                  <c:v>1.8012629505531747E-2</c:v>
                </c:pt>
                <c:pt idx="210">
                  <c:v>1.6990750353714397E-2</c:v>
                </c:pt>
                <c:pt idx="211">
                  <c:v>1.5813128657997281E-2</c:v>
                </c:pt>
                <c:pt idx="212">
                  <c:v>1.4497870992605915E-2</c:v>
                </c:pt>
                <c:pt idx="213">
                  <c:v>1.3054060306386117E-2</c:v>
                </c:pt>
                <c:pt idx="214">
                  <c:v>1.1488813245504022E-2</c:v>
                </c:pt>
                <c:pt idx="215">
                  <c:v>9.8132037066057717E-3</c:v>
                </c:pt>
                <c:pt idx="216">
                  <c:v>8.0406187021080395E-3</c:v>
                </c:pt>
                <c:pt idx="217">
                  <c:v>6.1837744370213509E-3</c:v>
                </c:pt>
                <c:pt idx="218">
                  <c:v>4.2549489435414834E-3</c:v>
                </c:pt>
                <c:pt idx="219">
                  <c:v>2.2666871080177379E-3</c:v>
                </c:pt>
                <c:pt idx="220">
                  <c:v>2.3921263861217154E-4</c:v>
                </c:pt>
                <c:pt idx="221">
                  <c:v>-1.7878232469363533E-3</c:v>
                </c:pt>
                <c:pt idx="222">
                  <c:v>-3.7618929266457837E-3</c:v>
                </c:pt>
                <c:pt idx="223">
                  <c:v>-5.6442631772178923E-3</c:v>
                </c:pt>
                <c:pt idx="224">
                  <c:v>-7.4256150358678668E-3</c:v>
                </c:pt>
                <c:pt idx="225">
                  <c:v>-9.1066921748440503E-3</c:v>
                </c:pt>
                <c:pt idx="226">
                  <c:v>-1.0668489814874239E-2</c:v>
                </c:pt>
                <c:pt idx="227">
                  <c:v>-1.207316067511695E-2</c:v>
                </c:pt>
                <c:pt idx="228">
                  <c:v>-1.3292216425558414E-2</c:v>
                </c:pt>
                <c:pt idx="229">
                  <c:v>-1.4324994765695069E-2</c:v>
                </c:pt>
                <c:pt idx="230">
                  <c:v>-1.5184631907212174E-2</c:v>
                </c:pt>
                <c:pt idx="231">
                  <c:v>-1.5873073190920722E-2</c:v>
                </c:pt>
                <c:pt idx="232">
                  <c:v>-1.6376814222247783E-2</c:v>
                </c:pt>
                <c:pt idx="233">
                  <c:v>-1.66777337411428E-2</c:v>
                </c:pt>
                <c:pt idx="234">
                  <c:v>-1.6755844448359768E-2</c:v>
                </c:pt>
                <c:pt idx="235">
                  <c:v>-1.6591766897844022E-2</c:v>
                </c:pt>
                <c:pt idx="236">
                  <c:v>-1.6186087007007237E-2</c:v>
                </c:pt>
                <c:pt idx="237">
                  <c:v>-1.5567738956712507E-2</c:v>
                </c:pt>
                <c:pt idx="238">
                  <c:v>-1.4772073573799385E-2</c:v>
                </c:pt>
                <c:pt idx="239">
                  <c:v>-1.3820991270641039E-2</c:v>
                </c:pt>
                <c:pt idx="240">
                  <c:v>-1.2735686540561184E-2</c:v>
                </c:pt>
                <c:pt idx="241">
                  <c:v>-1.1557045385045017E-2</c:v>
                </c:pt>
                <c:pt idx="242">
                  <c:v>-1.0333774935160465E-2</c:v>
                </c:pt>
                <c:pt idx="243">
                  <c:v>-9.0933412567159068E-3</c:v>
                </c:pt>
                <c:pt idx="244">
                  <c:v>-7.8322677857307656E-3</c:v>
                </c:pt>
                <c:pt idx="245">
                  <c:v>-6.5383818670025576E-3</c:v>
                </c:pt>
                <c:pt idx="246">
                  <c:v>-5.2193636554828142E-3</c:v>
                </c:pt>
                <c:pt idx="247">
                  <c:v>-3.9014715382240574E-3</c:v>
                </c:pt>
                <c:pt idx="248">
                  <c:v>-2.6061140428457218E-3</c:v>
                </c:pt>
                <c:pt idx="249">
                  <c:v>-1.3428925390816051E-3</c:v>
                </c:pt>
                <c:pt idx="250">
                  <c:v>-1.2480205042733269E-4</c:v>
                </c:pt>
                <c:pt idx="251">
                  <c:v>1.0312893648968023E-3</c:v>
                </c:pt>
                <c:pt idx="252">
                  <c:v>2.1251808146900866E-3</c:v>
                </c:pt>
                <c:pt idx="253">
                  <c:v>3.1814371864863069E-3</c:v>
                </c:pt>
                <c:pt idx="254">
                  <c:v>4.2319073074595509E-3</c:v>
                </c:pt>
                <c:pt idx="255">
                  <c:v>5.2956188673567812E-3</c:v>
                </c:pt>
                <c:pt idx="256">
                  <c:v>6.3765436296587159E-3</c:v>
                </c:pt>
                <c:pt idx="257">
                  <c:v>7.4751127293745502E-3</c:v>
                </c:pt>
                <c:pt idx="258">
                  <c:v>8.5982474573390796E-3</c:v>
                </c:pt>
                <c:pt idx="259">
                  <c:v>9.7544344754532612E-3</c:v>
                </c:pt>
                <c:pt idx="260">
                  <c:v>1.0937034618671546E-2</c:v>
                </c:pt>
                <c:pt idx="261">
                  <c:v>1.2111656197072499E-2</c:v>
                </c:pt>
                <c:pt idx="262">
                  <c:v>1.3220332948590045E-2</c:v>
                </c:pt>
                <c:pt idx="263">
                  <c:v>1.420265415747032E-2</c:v>
                </c:pt>
                <c:pt idx="264">
                  <c:v>1.5018987663075439E-2</c:v>
                </c:pt>
                <c:pt idx="265">
                  <c:v>1.5657993602552489E-2</c:v>
                </c:pt>
                <c:pt idx="266">
                  <c:v>1.6124920028658486E-2</c:v>
                </c:pt>
                <c:pt idx="267">
                  <c:v>1.6423343939788389E-2</c:v>
                </c:pt>
                <c:pt idx="268">
                  <c:v>1.6550748059824864E-2</c:v>
                </c:pt>
                <c:pt idx="269">
                  <c:v>1.6509618114475967E-2</c:v>
                </c:pt>
                <c:pt idx="270">
                  <c:v>1.6311243641294972E-2</c:v>
                </c:pt>
                <c:pt idx="271">
                  <c:v>1.5962294086225876E-2</c:v>
                </c:pt>
                <c:pt idx="272">
                  <c:v>1.5449318375394615E-2</c:v>
                </c:pt>
                <c:pt idx="273">
                  <c:v>1.4744135987979556E-2</c:v>
                </c:pt>
                <c:pt idx="274">
                  <c:v>1.382989557416155E-2</c:v>
                </c:pt>
                <c:pt idx="275">
                  <c:v>1.2723476404679496E-2</c:v>
                </c:pt>
                <c:pt idx="276">
                  <c:v>1.1476084357576657E-2</c:v>
                </c:pt>
                <c:pt idx="277">
                  <c:v>1.0151585460798087E-2</c:v>
                </c:pt>
                <c:pt idx="278">
                  <c:v>8.8009984370931941E-3</c:v>
                </c:pt>
                <c:pt idx="279">
                  <c:v>7.4544426664915966E-3</c:v>
                </c:pt>
                <c:pt idx="280">
                  <c:v>6.1275352603588577E-3</c:v>
                </c:pt>
                <c:pt idx="281">
                  <c:v>4.8213500573026031E-3</c:v>
                </c:pt>
                <c:pt idx="282">
                  <c:v>3.5175555851583011E-3</c:v>
                </c:pt>
                <c:pt idx="283">
                  <c:v>2.1865309293120773E-3</c:v>
                </c:pt>
                <c:pt idx="284">
                  <c:v>8.0538713393202993E-4</c:v>
                </c:pt>
                <c:pt idx="285">
                  <c:v>-6.3379981232519495E-4</c:v>
                </c:pt>
                <c:pt idx="286">
                  <c:v>-2.1315293132775554E-3</c:v>
                </c:pt>
                <c:pt idx="287">
                  <c:v>-3.6880904274673473E-3</c:v>
                </c:pt>
                <c:pt idx="288">
                  <c:v>-5.3036807913629724E-3</c:v>
                </c:pt>
                <c:pt idx="289">
                  <c:v>-6.9777249834853282E-3</c:v>
                </c:pt>
                <c:pt idx="290">
                  <c:v>-8.7020885457712339E-3</c:v>
                </c:pt>
                <c:pt idx="291">
                  <c:v>-1.044580346589712E-2</c:v>
                </c:pt>
                <c:pt idx="292">
                  <c:v>-1.2155111612249686E-2</c:v>
                </c:pt>
                <c:pt idx="293">
                  <c:v>-1.3784286233286629E-2</c:v>
                </c:pt>
                <c:pt idx="294">
                  <c:v>-1.5323674813993687E-2</c:v>
                </c:pt>
                <c:pt idx="295">
                  <c:v>-1.6779626644609306E-2</c:v>
                </c:pt>
                <c:pt idx="296">
                  <c:v>-1.8130393605186288E-2</c:v>
                </c:pt>
                <c:pt idx="297">
                  <c:v>-1.9327651831294188E-2</c:v>
                </c:pt>
                <c:pt idx="298">
                  <c:v>-2.0341633023983435E-2</c:v>
                </c:pt>
                <c:pt idx="299">
                  <c:v>-2.1175354001076015E-2</c:v>
                </c:pt>
                <c:pt idx="300">
                  <c:v>-2.1821953396404636E-2</c:v>
                </c:pt>
                <c:pt idx="301">
                  <c:v>-2.2234172441963698E-2</c:v>
                </c:pt>
                <c:pt idx="302">
                  <c:v>-2.2355483920024462E-2</c:v>
                </c:pt>
                <c:pt idx="303">
                  <c:v>-2.2165681807096337E-2</c:v>
                </c:pt>
                <c:pt idx="304">
                  <c:v>-2.1680144023428185E-2</c:v>
                </c:pt>
                <c:pt idx="305">
                  <c:v>-2.0919189651690023E-2</c:v>
                </c:pt>
                <c:pt idx="306">
                  <c:v>-1.9906799631556962E-2</c:v>
                </c:pt>
                <c:pt idx="307">
                  <c:v>-1.8694219811342852E-2</c:v>
                </c:pt>
                <c:pt idx="308">
                  <c:v>-1.7351751985258637E-2</c:v>
                </c:pt>
                <c:pt idx="309">
                  <c:v>-1.5926389321657373E-2</c:v>
                </c:pt>
                <c:pt idx="310">
                  <c:v>-1.4427266819438629E-2</c:v>
                </c:pt>
                <c:pt idx="311">
                  <c:v>-1.2858561030057621E-2</c:v>
                </c:pt>
                <c:pt idx="312">
                  <c:v>-1.1241892707256116E-2</c:v>
                </c:pt>
                <c:pt idx="313">
                  <c:v>-9.5972872901994855E-3</c:v>
                </c:pt>
                <c:pt idx="314">
                  <c:v>-7.927766207699442E-3</c:v>
                </c:pt>
                <c:pt idx="315">
                  <c:v>-6.244680759226455E-3</c:v>
                </c:pt>
                <c:pt idx="316">
                  <c:v>-4.5937492598232153E-3</c:v>
                </c:pt>
                <c:pt idx="317">
                  <c:v>-3.0342932263057198E-3</c:v>
                </c:pt>
                <c:pt idx="318">
                  <c:v>-1.5959988276855702E-3</c:v>
                </c:pt>
                <c:pt idx="319">
                  <c:v>-2.7122103659239999E-4</c:v>
                </c:pt>
                <c:pt idx="320">
                  <c:v>9.4894666310684677E-4</c:v>
                </c:pt>
                <c:pt idx="321">
                  <c:v>2.049686102539099E-3</c:v>
                </c:pt>
                <c:pt idx="322">
                  <c:v>3.011972345869674E-3</c:v>
                </c:pt>
                <c:pt idx="323">
                  <c:v>3.8441374828090732E-3</c:v>
                </c:pt>
                <c:pt idx="324">
                  <c:v>4.5800482187368799E-3</c:v>
                </c:pt>
                <c:pt idx="325">
                  <c:v>5.2484898880965792E-3</c:v>
                </c:pt>
                <c:pt idx="326">
                  <c:v>5.8546440615289833E-3</c:v>
                </c:pt>
                <c:pt idx="327">
                  <c:v>6.3903300261464154E-3</c:v>
                </c:pt>
                <c:pt idx="328">
                  <c:v>6.8541118951788663E-3</c:v>
                </c:pt>
                <c:pt idx="329">
                  <c:v>7.2590637931136603E-3</c:v>
                </c:pt>
                <c:pt idx="330">
                  <c:v>7.6276459086813244E-3</c:v>
                </c:pt>
                <c:pt idx="331">
                  <c:v>7.9839856496729655E-3</c:v>
                </c:pt>
                <c:pt idx="332">
                  <c:v>8.3483374190230289E-3</c:v>
                </c:pt>
                <c:pt idx="333">
                  <c:v>8.7330746875773097E-3</c:v>
                </c:pt>
                <c:pt idx="334">
                  <c:v>9.1421045605737366E-3</c:v>
                </c:pt>
                <c:pt idx="335">
                  <c:v>9.5758564579696923E-3</c:v>
                </c:pt>
                <c:pt idx="336">
                  <c:v>1.00356851150992E-2</c:v>
                </c:pt>
                <c:pt idx="337">
                  <c:v>1.0522577595034992E-2</c:v>
                </c:pt>
                <c:pt idx="338">
                  <c:v>1.1027307005060358E-2</c:v>
                </c:pt>
                <c:pt idx="339">
                  <c:v>1.1521825153169905E-2</c:v>
                </c:pt>
                <c:pt idx="340">
                  <c:v>1.1970641189065682E-2</c:v>
                </c:pt>
                <c:pt idx="341">
                  <c:v>1.2353744413115292E-2</c:v>
                </c:pt>
                <c:pt idx="342">
                  <c:v>1.2669782626668945E-2</c:v>
                </c:pt>
                <c:pt idx="343">
                  <c:v>1.291456354215959E-2</c:v>
                </c:pt>
                <c:pt idx="344">
                  <c:v>1.3067785497790368E-2</c:v>
                </c:pt>
                <c:pt idx="345">
                  <c:v>1.3102843829513659E-2</c:v>
                </c:pt>
                <c:pt idx="346">
                  <c:v>1.2998876666317029E-2</c:v>
                </c:pt>
                <c:pt idx="347">
                  <c:v>1.2742245454560297E-2</c:v>
                </c:pt>
                <c:pt idx="348">
                  <c:v>1.2329224985818473E-2</c:v>
                </c:pt>
                <c:pt idx="349">
                  <c:v>1.1774958433507133E-2</c:v>
                </c:pt>
                <c:pt idx="350">
                  <c:v>1.1112897166222321E-2</c:v>
                </c:pt>
                <c:pt idx="351">
                  <c:v>1.0377094607663359E-2</c:v>
                </c:pt>
                <c:pt idx="352">
                  <c:v>9.5835097277678291E-3</c:v>
                </c:pt>
                <c:pt idx="353">
                  <c:v>8.7356299536823605E-3</c:v>
                </c:pt>
                <c:pt idx="354">
                  <c:v>7.8481101790505003E-3</c:v>
                </c:pt>
                <c:pt idx="355">
                  <c:v>6.9490535713593428E-3</c:v>
                </c:pt>
                <c:pt idx="356">
                  <c:v>6.0549073814357137E-3</c:v>
                </c:pt>
                <c:pt idx="357">
                  <c:v>5.1586833921330516E-3</c:v>
                </c:pt>
                <c:pt idx="358">
                  <c:v>4.2511221235762347E-3</c:v>
                </c:pt>
                <c:pt idx="359">
                  <c:v>3.3423681229942702E-3</c:v>
                </c:pt>
                <c:pt idx="360">
                  <c:v>2.4568378597087776E-3</c:v>
                </c:pt>
                <c:pt idx="361">
                  <c:v>1.6127774265963153E-3</c:v>
                </c:pt>
                <c:pt idx="362">
                  <c:v>8.0759832527163382E-4</c:v>
                </c:pt>
                <c:pt idx="363">
                  <c:v>1.9754992718202744E-5</c:v>
                </c:pt>
                <c:pt idx="364">
                  <c:v>-7.7772700971257198E-4</c:v>
                </c:pt>
                <c:pt idx="365">
                  <c:v>-1.6058929998682024E-3</c:v>
                </c:pt>
                <c:pt idx="366">
                  <c:v>-2.474866343677759E-3</c:v>
                </c:pt>
                <c:pt idx="367">
                  <c:v>-3.380779488066657E-3</c:v>
                </c:pt>
                <c:pt idx="368">
                  <c:v>-4.3073487988868732E-3</c:v>
                </c:pt>
                <c:pt idx="369">
                  <c:v>-5.2293258255996719E-3</c:v>
                </c:pt>
                <c:pt idx="370">
                  <c:v>-6.1135633319183364E-3</c:v>
                </c:pt>
                <c:pt idx="371">
                  <c:v>-6.9282244351529156E-3</c:v>
                </c:pt>
                <c:pt idx="372">
                  <c:v>-7.6564916118141337E-3</c:v>
                </c:pt>
                <c:pt idx="373">
                  <c:v>-8.297498356316331E-3</c:v>
                </c:pt>
                <c:pt idx="374">
                  <c:v>-8.8536015420705768E-3</c:v>
                </c:pt>
                <c:pt idx="375">
                  <c:v>-9.3226351797180713E-3</c:v>
                </c:pt>
                <c:pt idx="376">
                  <c:v>-9.7029894407519926E-3</c:v>
                </c:pt>
                <c:pt idx="377">
                  <c:v>-9.997460359168089E-3</c:v>
                </c:pt>
                <c:pt idx="378">
                  <c:v>-1.020826858563206E-2</c:v>
                </c:pt>
                <c:pt idx="379">
                  <c:v>-1.0329296998855122E-2</c:v>
                </c:pt>
                <c:pt idx="380">
                  <c:v>-1.0346397439616852E-2</c:v>
                </c:pt>
                <c:pt idx="381">
                  <c:v>-1.0247763040059468E-2</c:v>
                </c:pt>
                <c:pt idx="382">
                  <c:v>-1.0035754582321022E-2</c:v>
                </c:pt>
                <c:pt idx="383">
                  <c:v>-9.7269599547065676E-3</c:v>
                </c:pt>
                <c:pt idx="384">
                  <c:v>-9.3421409642175379E-3</c:v>
                </c:pt>
                <c:pt idx="385">
                  <c:v>-8.9009343240944293E-3</c:v>
                </c:pt>
                <c:pt idx="386">
                  <c:v>-8.4222862162151545E-3</c:v>
                </c:pt>
                <c:pt idx="387">
                  <c:v>-7.9267095417863004E-3</c:v>
                </c:pt>
                <c:pt idx="388">
                  <c:v>-7.4339751750645642E-3</c:v>
                </c:pt>
                <c:pt idx="389">
                  <c:v>-6.9557628304937353E-3</c:v>
                </c:pt>
                <c:pt idx="390">
                  <c:v>-6.4928201997860964E-3</c:v>
                </c:pt>
                <c:pt idx="391">
                  <c:v>-6.0408847045388099E-3</c:v>
                </c:pt>
                <c:pt idx="392">
                  <c:v>-5.6008397895114369E-3</c:v>
                </c:pt>
                <c:pt idx="393">
                  <c:v>-5.1831857695200578E-3</c:v>
                </c:pt>
                <c:pt idx="394">
                  <c:v>-4.8048218123975164E-3</c:v>
                </c:pt>
                <c:pt idx="395">
                  <c:v>-4.4827053896643503E-3</c:v>
                </c:pt>
                <c:pt idx="396">
                  <c:v>-4.2305481917696832E-3</c:v>
                </c:pt>
                <c:pt idx="397">
                  <c:v>-4.0575742574450952E-3</c:v>
                </c:pt>
                <c:pt idx="398">
                  <c:v>-3.9645041495198728E-3</c:v>
                </c:pt>
                <c:pt idx="399">
                  <c:v>-3.9417205054237256E-3</c:v>
                </c:pt>
                <c:pt idx="400">
                  <c:v>-3.9722023440311475E-3</c:v>
                </c:pt>
                <c:pt idx="401">
                  <c:v>-4.0317818309849596E-3</c:v>
                </c:pt>
                <c:pt idx="402">
                  <c:v>-4.0862554103090181E-3</c:v>
                </c:pt>
                <c:pt idx="403">
                  <c:v>-4.0996867524881178E-3</c:v>
                </c:pt>
                <c:pt idx="404">
                  <c:v>-4.049907225923687E-3</c:v>
                </c:pt>
                <c:pt idx="405">
                  <c:v>-3.9276240308766348E-3</c:v>
                </c:pt>
                <c:pt idx="406">
                  <c:v>-3.717417214460944E-3</c:v>
                </c:pt>
                <c:pt idx="407">
                  <c:v>-3.3857695804255655E-3</c:v>
                </c:pt>
                <c:pt idx="408">
                  <c:v>-2.8939466079833465E-3</c:v>
                </c:pt>
                <c:pt idx="409">
                  <c:v>-2.2209539665685504E-3</c:v>
                </c:pt>
                <c:pt idx="410">
                  <c:v>-1.3721233576539089E-3</c:v>
                </c:pt>
                <c:pt idx="411">
                  <c:v>-3.7035560148357307E-4</c:v>
                </c:pt>
                <c:pt idx="412">
                  <c:v>7.5514551359689129E-4</c:v>
                </c:pt>
                <c:pt idx="413">
                  <c:v>1.9729846151414453E-3</c:v>
                </c:pt>
                <c:pt idx="414">
                  <c:v>3.2515750683038257E-3</c:v>
                </c:pt>
                <c:pt idx="415">
                  <c:v>4.5629103239562437E-3</c:v>
                </c:pt>
                <c:pt idx="416">
                  <c:v>5.8836238339007507E-3</c:v>
                </c:pt>
                <c:pt idx="417">
                  <c:v>7.1893325353164636E-3</c:v>
                </c:pt>
                <c:pt idx="418">
                  <c:v>8.451005172301445E-3</c:v>
                </c:pt>
                <c:pt idx="419">
                  <c:v>9.6436103525758699E-3</c:v>
                </c:pt>
                <c:pt idx="420">
                  <c:v>1.0752318438471735E-2</c:v>
                </c:pt>
                <c:pt idx="421">
                  <c:v>1.1759374216203922E-2</c:v>
                </c:pt>
                <c:pt idx="422">
                  <c:v>1.2630726017041257E-2</c:v>
                </c:pt>
                <c:pt idx="423">
                  <c:v>1.3330551669344468E-2</c:v>
                </c:pt>
                <c:pt idx="424">
                  <c:v>1.3846916812204742E-2</c:v>
                </c:pt>
                <c:pt idx="425">
                  <c:v>1.4191619581416676E-2</c:v>
                </c:pt>
                <c:pt idx="426">
                  <c:v>1.4379941011502462E-2</c:v>
                </c:pt>
                <c:pt idx="427">
                  <c:v>1.4422883939954943E-2</c:v>
                </c:pt>
                <c:pt idx="428">
                  <c:v>1.4335712139928637E-2</c:v>
                </c:pt>
                <c:pt idx="429">
                  <c:v>1.4139786784600452E-2</c:v>
                </c:pt>
                <c:pt idx="430">
                  <c:v>1.3852056375638288E-2</c:v>
                </c:pt>
                <c:pt idx="431">
                  <c:v>1.34771289661011E-2</c:v>
                </c:pt>
                <c:pt idx="432">
                  <c:v>1.3013837431810676E-2</c:v>
                </c:pt>
                <c:pt idx="433">
                  <c:v>1.2467009812407094E-2</c:v>
                </c:pt>
                <c:pt idx="434">
                  <c:v>1.184164300593246E-2</c:v>
                </c:pt>
                <c:pt idx="435">
                  <c:v>1.1130649099592377E-2</c:v>
                </c:pt>
                <c:pt idx="436">
                  <c:v>1.0325877148421383E-2</c:v>
                </c:pt>
                <c:pt idx="437">
                  <c:v>9.4406197631553296E-3</c:v>
                </c:pt>
                <c:pt idx="438">
                  <c:v>8.5048725752074495E-3</c:v>
                </c:pt>
                <c:pt idx="439">
                  <c:v>7.5375306734222118E-3</c:v>
                </c:pt>
                <c:pt idx="440">
                  <c:v>6.537576083007624E-3</c:v>
                </c:pt>
                <c:pt idx="441">
                  <c:v>5.5007796781991565E-3</c:v>
                </c:pt>
                <c:pt idx="442">
                  <c:v>4.4370849453374888E-3</c:v>
                </c:pt>
                <c:pt idx="443">
                  <c:v>3.3720824183717728E-3</c:v>
                </c:pt>
                <c:pt idx="444">
                  <c:v>2.3311339697880693E-3</c:v>
                </c:pt>
                <c:pt idx="445">
                  <c:v>1.3227507563743524E-3</c:v>
                </c:pt>
                <c:pt idx="446">
                  <c:v>3.3821403406431022E-4</c:v>
                </c:pt>
                <c:pt idx="447">
                  <c:v>-6.2995110217254973E-4</c:v>
                </c:pt>
                <c:pt idx="448">
                  <c:v>-1.5630996749350242E-3</c:v>
                </c:pt>
                <c:pt idx="449">
                  <c:v>-2.4124068109021564E-3</c:v>
                </c:pt>
                <c:pt idx="450">
                  <c:v>-3.1330188826624852E-3</c:v>
                </c:pt>
                <c:pt idx="451">
                  <c:v>-3.728378531367667E-3</c:v>
                </c:pt>
                <c:pt idx="452">
                  <c:v>-4.2460093288319203E-3</c:v>
                </c:pt>
                <c:pt idx="453">
                  <c:v>-4.7181859570672039E-3</c:v>
                </c:pt>
                <c:pt idx="454">
                  <c:v>-5.1224889485453305E-3</c:v>
                </c:pt>
                <c:pt idx="455">
                  <c:v>-5.4145593831472581E-3</c:v>
                </c:pt>
                <c:pt idx="456">
                  <c:v>-5.583602062465459E-3</c:v>
                </c:pt>
                <c:pt idx="457">
                  <c:v>-5.6615434173690757E-3</c:v>
                </c:pt>
                <c:pt idx="458">
                  <c:v>-5.68512714733398E-3</c:v>
                </c:pt>
                <c:pt idx="459">
                  <c:v>-5.657332492511752E-3</c:v>
                </c:pt>
                <c:pt idx="460">
                  <c:v>-5.5506890615370647E-3</c:v>
                </c:pt>
                <c:pt idx="461">
                  <c:v>-5.3446716188949046E-3</c:v>
                </c:pt>
                <c:pt idx="462">
                  <c:v>-5.0515930183902286E-3</c:v>
                </c:pt>
                <c:pt idx="463">
                  <c:v>-4.7116121346688243E-3</c:v>
                </c:pt>
                <c:pt idx="464">
                  <c:v>-4.371044170775126E-3</c:v>
                </c:pt>
                <c:pt idx="465">
                  <c:v>-4.0610710380494528E-3</c:v>
                </c:pt>
                <c:pt idx="466">
                  <c:v>-3.7884210340555524E-3</c:v>
                </c:pt>
                <c:pt idx="467">
                  <c:v>-3.5470790993578252E-3</c:v>
                </c:pt>
                <c:pt idx="468">
                  <c:v>-3.343654014526415E-3</c:v>
                </c:pt>
                <c:pt idx="469">
                  <c:v>-3.204930944446586E-3</c:v>
                </c:pt>
                <c:pt idx="470">
                  <c:v>-3.1524499416367988E-3</c:v>
                </c:pt>
                <c:pt idx="471">
                  <c:v>-3.1758521335748663E-3</c:v>
                </c:pt>
                <c:pt idx="472">
                  <c:v>-3.2396830510752887E-3</c:v>
                </c:pt>
                <c:pt idx="473">
                  <c:v>-3.3147093957530795E-3</c:v>
                </c:pt>
                <c:pt idx="474">
                  <c:v>-3.3967547630967708E-3</c:v>
                </c:pt>
                <c:pt idx="475">
                  <c:v>-3.4953957781957107E-3</c:v>
                </c:pt>
                <c:pt idx="476">
                  <c:v>-3.6133997885184821E-3</c:v>
                </c:pt>
                <c:pt idx="477">
                  <c:v>-3.7411922733181749E-3</c:v>
                </c:pt>
                <c:pt idx="478">
                  <c:v>-3.862122626309048E-3</c:v>
                </c:pt>
                <c:pt idx="479">
                  <c:v>-3.9533704975197193E-3</c:v>
                </c:pt>
                <c:pt idx="480">
                  <c:v>-3.9863086243307772E-3</c:v>
                </c:pt>
                <c:pt idx="481">
                  <c:v>-3.9343901072730735E-3</c:v>
                </c:pt>
                <c:pt idx="482">
                  <c:v>-3.7805248806509289E-3</c:v>
                </c:pt>
                <c:pt idx="483">
                  <c:v>-3.5162485342540798E-3</c:v>
                </c:pt>
                <c:pt idx="484">
                  <c:v>-3.1368123073399925E-3</c:v>
                </c:pt>
                <c:pt idx="485">
                  <c:v>-2.6433840087830137E-3</c:v>
                </c:pt>
                <c:pt idx="486">
                  <c:v>-2.0520904085802021E-3</c:v>
                </c:pt>
                <c:pt idx="487">
                  <c:v>-1.3950058467459643E-3</c:v>
                </c:pt>
                <c:pt idx="488">
                  <c:v>-7.0561465292874571E-4</c:v>
                </c:pt>
                <c:pt idx="489">
                  <c:v>-6.4536878044827973E-7</c:v>
                </c:pt>
                <c:pt idx="490">
                  <c:v>7.1972217866483684E-4</c:v>
                </c:pt>
                <c:pt idx="491">
                  <c:v>1.454163924434282E-3</c:v>
                </c:pt>
                <c:pt idx="492">
                  <c:v>2.1901927065239159E-3</c:v>
                </c:pt>
                <c:pt idx="493">
                  <c:v>2.9098391094529307E-3</c:v>
                </c:pt>
                <c:pt idx="494">
                  <c:v>3.5956701463150617E-3</c:v>
                </c:pt>
                <c:pt idx="495">
                  <c:v>4.2307402150732736E-3</c:v>
                </c:pt>
                <c:pt idx="496">
                  <c:v>4.7989319778576154E-3</c:v>
                </c:pt>
                <c:pt idx="497">
                  <c:v>5.2859397021059748E-3</c:v>
                </c:pt>
                <c:pt idx="498">
                  <c:v>5.6787301590858225E-3</c:v>
                </c:pt>
                <c:pt idx="499">
                  <c:v>5.9649216094968252E-3</c:v>
                </c:pt>
              </c:numCache>
            </c:numRef>
          </c:val>
          <c:smooth val="0"/>
        </c:ser>
        <c:ser>
          <c:idx val="2"/>
          <c:order val="2"/>
          <c:tx>
            <c:strRef>
              <c:f>'图4.13数据'!$G$1</c:f>
              <c:strCache>
                <c:ptCount val="1"/>
                <c:pt idx="0">
                  <c:v>α=0.85</c:v>
                </c:pt>
              </c:strCache>
            </c:strRef>
          </c:tx>
          <c:spPr>
            <a:ln w="38100" cap="rnd">
              <a:solidFill>
                <a:srgbClr val="00B0F0"/>
              </a:solidFill>
              <a:round/>
            </a:ln>
            <a:effectLst/>
          </c:spPr>
          <c:marker>
            <c:symbol val="none"/>
          </c:marker>
          <c:val>
            <c:numRef>
              <c:f>'图4.13数据'!$G$2:$G$501</c:f>
              <c:numCache>
                <c:formatCode>General</c:formatCode>
                <c:ptCount val="500"/>
                <c:pt idx="0">
                  <c:v>-7.6990099009900996E-6</c:v>
                </c:pt>
                <c:pt idx="1">
                  <c:v>-3.8489768976897685E-5</c:v>
                </c:pt>
                <c:pt idx="2">
                  <c:v>-9.8053491749174913E-5</c:v>
                </c:pt>
                <c:pt idx="3">
                  <c:v>-1.805806204620462E-4</c:v>
                </c:pt>
                <c:pt idx="4">
                  <c:v>-2.798170458085808E-4</c:v>
                </c:pt>
                <c:pt idx="5">
                  <c:v>-3.9292971491749167E-4</c:v>
                </c:pt>
                <c:pt idx="6">
                  <c:v>-5.1970821518745869E-4</c:v>
                </c:pt>
                <c:pt idx="7">
                  <c:v>-6.6195161001270618E-4</c:v>
                </c:pt>
                <c:pt idx="8">
                  <c:v>-8.2625635468600803E-4</c:v>
                </c:pt>
                <c:pt idx="9">
                  <c:v>-1.0231728007569657E-3</c:v>
                </c:pt>
                <c:pt idx="10">
                  <c:v>-1.260763319692864E-3</c:v>
                </c:pt>
                <c:pt idx="11">
                  <c:v>-1.5402079568174268E-3</c:v>
                </c:pt>
                <c:pt idx="12">
                  <c:v>-1.8587400508720564E-3</c:v>
                </c:pt>
                <c:pt idx="13">
                  <c:v>-2.2142323716977308E-3</c:v>
                </c:pt>
                <c:pt idx="14">
                  <c:v>-2.6039540099037409E-3</c:v>
                </c:pt>
                <c:pt idx="15">
                  <c:v>-3.0235175615636409E-3</c:v>
                </c:pt>
                <c:pt idx="16">
                  <c:v>-3.4724563277012638E-3</c:v>
                </c:pt>
                <c:pt idx="17">
                  <c:v>-3.9578591240295412E-3</c:v>
                </c:pt>
                <c:pt idx="18">
                  <c:v>-4.4850507790004943E-3</c:v>
                </c:pt>
                <c:pt idx="19">
                  <c:v>-5.0438647521801466E-3</c:v>
                </c:pt>
                <c:pt idx="20">
                  <c:v>-5.6073720776406042E-3</c:v>
                </c:pt>
                <c:pt idx="21">
                  <c:v>-6.1456581318063809E-3</c:v>
                </c:pt>
                <c:pt idx="22">
                  <c:v>-6.6417082958865666E-3</c:v>
                </c:pt>
                <c:pt idx="23">
                  <c:v>-7.094704281293043E-3</c:v>
                </c:pt>
                <c:pt idx="24">
                  <c:v>-7.5100863719822081E-3</c:v>
                </c:pt>
                <c:pt idx="25">
                  <c:v>-7.8847574912912378E-3</c:v>
                </c:pt>
                <c:pt idx="26">
                  <c:v>-8.1992613503747945E-3</c:v>
                </c:pt>
                <c:pt idx="27">
                  <c:v>-8.4261668922190839E-3</c:v>
                </c:pt>
                <c:pt idx="28">
                  <c:v>-8.5492911217460183E-3</c:v>
                </c:pt>
                <c:pt idx="29">
                  <c:v>-8.5765856848973726E-3</c:v>
                </c:pt>
                <c:pt idx="30">
                  <c:v>-8.5303565143620905E-3</c:v>
                </c:pt>
                <c:pt idx="31">
                  <c:v>-8.4219876663686882E-3</c:v>
                </c:pt>
                <c:pt idx="32">
                  <c:v>-8.2401537024601838E-3</c:v>
                </c:pt>
                <c:pt idx="33">
                  <c:v>-7.9664253122230435E-3</c:v>
                </c:pt>
                <c:pt idx="34">
                  <c:v>-7.600283149651851E-3</c:v>
                </c:pt>
                <c:pt idx="35">
                  <c:v>-7.1658131513404402E-3</c:v>
                </c:pt>
                <c:pt idx="36">
                  <c:v>-6.6947537650980781E-3</c:v>
                </c:pt>
                <c:pt idx="37">
                  <c:v>-6.2046386948128671E-3</c:v>
                </c:pt>
                <c:pt idx="38">
                  <c:v>-5.6935050130152267E-3</c:v>
                </c:pt>
                <c:pt idx="39">
                  <c:v>-5.1543498577134505E-3</c:v>
                </c:pt>
                <c:pt idx="40">
                  <c:v>-4.5930720051508009E-3</c:v>
                </c:pt>
                <c:pt idx="41">
                  <c:v>-4.0322953975660816E-3</c:v>
                </c:pt>
                <c:pt idx="42">
                  <c:v>-3.4961369938134815E-3</c:v>
                </c:pt>
                <c:pt idx="43">
                  <c:v>-2.9905793045899957E-3</c:v>
                </c:pt>
                <c:pt idx="44">
                  <c:v>-2.4993439002569291E-3</c:v>
                </c:pt>
                <c:pt idx="45">
                  <c:v>-2.0017339049630311E-3</c:v>
                </c:pt>
                <c:pt idx="46">
                  <c:v>-1.4940171080745621E-3</c:v>
                </c:pt>
                <c:pt idx="47">
                  <c:v>-9.9008931041462303E-4</c:v>
                </c:pt>
                <c:pt idx="48">
                  <c:v>-5.0389294152214782E-4</c:v>
                </c:pt>
                <c:pt idx="49">
                  <c:v>-3.3466272391291571E-5</c:v>
                </c:pt>
                <c:pt idx="50">
                  <c:v>4.3792730509783476E-4</c:v>
                </c:pt>
                <c:pt idx="51">
                  <c:v>9.2768933378569731E-4</c:v>
                </c:pt>
                <c:pt idx="52">
                  <c:v>1.4412551470452586E-3</c:v>
                </c:pt>
                <c:pt idx="53">
                  <c:v>1.9706078963560819E-3</c:v>
                </c:pt>
                <c:pt idx="54">
                  <c:v>2.5043719479652033E-3</c:v>
                </c:pt>
                <c:pt idx="55">
                  <c:v>3.0380322378636667E-3</c:v>
                </c:pt>
                <c:pt idx="56">
                  <c:v>3.574668311711601E-3</c:v>
                </c:pt>
                <c:pt idx="57">
                  <c:v>4.1188197680180443E-3</c:v>
                </c:pt>
                <c:pt idx="58">
                  <c:v>4.6701370979484414E-3</c:v>
                </c:pt>
                <c:pt idx="59">
                  <c:v>5.2183682114172224E-3</c:v>
                </c:pt>
                <c:pt idx="60">
                  <c:v>5.7441548365842346E-3</c:v>
                </c:pt>
                <c:pt idx="61">
                  <c:v>6.2268437047304798E-3</c:v>
                </c:pt>
                <c:pt idx="62">
                  <c:v>6.6505396174498166E-3</c:v>
                </c:pt>
                <c:pt idx="63">
                  <c:v>7.0048758931180307E-3</c:v>
                </c:pt>
                <c:pt idx="64">
                  <c:v>7.2820752861354979E-3</c:v>
                </c:pt>
                <c:pt idx="65">
                  <c:v>7.4719036726998474E-3</c:v>
                </c:pt>
                <c:pt idx="66">
                  <c:v>7.5586728762353679E-3</c:v>
                </c:pt>
                <c:pt idx="67">
                  <c:v>7.5262137980539358E-3</c:v>
                </c:pt>
                <c:pt idx="68">
                  <c:v>7.3687164589806018E-3</c:v>
                </c:pt>
                <c:pt idx="69">
                  <c:v>7.0951127889589171E-3</c:v>
                </c:pt>
                <c:pt idx="70">
                  <c:v>6.7206254941784074E-3</c:v>
                </c:pt>
                <c:pt idx="71">
                  <c:v>6.253045542479763E-3</c:v>
                </c:pt>
                <c:pt idx="72">
                  <c:v>5.6873201731907934E-3</c:v>
                </c:pt>
                <c:pt idx="73">
                  <c:v>5.0158126413046913E-3</c:v>
                </c:pt>
                <c:pt idx="74">
                  <c:v>4.2452325858318577E-3</c:v>
                </c:pt>
                <c:pt idx="75">
                  <c:v>3.3991943480070012E-3</c:v>
                </c:pt>
                <c:pt idx="76">
                  <c:v>2.5002980719399902E-3</c:v>
                </c:pt>
                <c:pt idx="77">
                  <c:v>1.5551009859732573E-3</c:v>
                </c:pt>
                <c:pt idx="78">
                  <c:v>5.6106569711877787E-4</c:v>
                </c:pt>
                <c:pt idx="79">
                  <c:v>-4.7721038662191183E-4</c:v>
                </c:pt>
                <c:pt idx="80">
                  <c:v>-1.5437446560063232E-3</c:v>
                </c:pt>
                <c:pt idx="81">
                  <c:v>-2.6205109646215406E-3</c:v>
                </c:pt>
                <c:pt idx="82">
                  <c:v>-3.6947249057808127E-3</c:v>
                </c:pt>
                <c:pt idx="83">
                  <c:v>-4.7545456839796236E-3</c:v>
                </c:pt>
                <c:pt idx="84">
                  <c:v>-5.7795270277053862E-3</c:v>
                </c:pt>
                <c:pt idx="85">
                  <c:v>-6.7380722429792881E-3</c:v>
                </c:pt>
                <c:pt idx="86">
                  <c:v>-7.5987238925834897E-3</c:v>
                </c:pt>
                <c:pt idx="87">
                  <c:v>-8.3454781798053199E-3</c:v>
                </c:pt>
                <c:pt idx="88">
                  <c:v>-8.9777254130705628E-3</c:v>
                </c:pt>
                <c:pt idx="89">
                  <c:v>-9.4943695894148233E-3</c:v>
                </c:pt>
                <c:pt idx="90">
                  <c:v>-9.883590800873001E-3</c:v>
                </c:pt>
                <c:pt idx="91">
                  <c:v>-1.0129893805889438E-2</c:v>
                </c:pt>
                <c:pt idx="92">
                  <c:v>-1.0228035844503356E-2</c:v>
                </c:pt>
                <c:pt idx="93">
                  <c:v>-1.0187795616540471E-2</c:v>
                </c:pt>
                <c:pt idx="94">
                  <c:v>-1.0022196228032769E-2</c:v>
                </c:pt>
                <c:pt idx="95">
                  <c:v>-9.7310701814467895E-3</c:v>
                </c:pt>
                <c:pt idx="96">
                  <c:v>-9.3015240562221296E-3</c:v>
                </c:pt>
                <c:pt idx="97">
                  <c:v>-8.7281495646974426E-3</c:v>
                </c:pt>
                <c:pt idx="98">
                  <c:v>-8.0303001256396382E-3</c:v>
                </c:pt>
                <c:pt idx="99">
                  <c:v>-7.2457360173972755E-3</c:v>
                </c:pt>
                <c:pt idx="100">
                  <c:v>-6.4086445729447704E-3</c:v>
                </c:pt>
                <c:pt idx="101">
                  <c:v>-5.5348726226117596E-3</c:v>
                </c:pt>
                <c:pt idx="102">
                  <c:v>-4.6257110209708E-3</c:v>
                </c:pt>
                <c:pt idx="103">
                  <c:v>-3.6838213508629497E-3</c:v>
                </c:pt>
                <c:pt idx="104">
                  <c:v>-2.7254494560698104E-3</c:v>
                </c:pt>
                <c:pt idx="105">
                  <c:v>-1.7787478681773584E-3</c:v>
                </c:pt>
                <c:pt idx="106">
                  <c:v>-8.695033017536057E-4</c:v>
                </c:pt>
                <c:pt idx="107">
                  <c:v>-6.768526899929611E-6</c:v>
                </c:pt>
                <c:pt idx="108">
                  <c:v>8.1847625888214321E-4</c:v>
                </c:pt>
                <c:pt idx="109">
                  <c:v>1.6204790328878732E-3</c:v>
                </c:pt>
                <c:pt idx="110">
                  <c:v>2.4014742665386421E-3</c:v>
                </c:pt>
                <c:pt idx="111">
                  <c:v>3.1459577307058426E-3</c:v>
                </c:pt>
                <c:pt idx="112">
                  <c:v>3.8351840234140209E-3</c:v>
                </c:pt>
                <c:pt idx="113">
                  <c:v>4.4684100865555248E-3</c:v>
                </c:pt>
                <c:pt idx="114">
                  <c:v>5.0652658999630817E-3</c:v>
                </c:pt>
                <c:pt idx="115">
                  <c:v>5.6458393644959947E-3</c:v>
                </c:pt>
                <c:pt idx="116">
                  <c:v>6.2136416295117455E-3</c:v>
                </c:pt>
                <c:pt idx="117">
                  <c:v>6.7601918764199779E-3</c:v>
                </c:pt>
                <c:pt idx="118">
                  <c:v>7.2807019173564977E-3</c:v>
                </c:pt>
                <c:pt idx="119">
                  <c:v>7.781737015457142E-3</c:v>
                </c:pt>
                <c:pt idx="120">
                  <c:v>8.275706110602311E-3</c:v>
                </c:pt>
                <c:pt idx="121">
                  <c:v>8.7696786589075478E-3</c:v>
                </c:pt>
                <c:pt idx="122">
                  <c:v>9.2617967359031831E-3</c:v>
                </c:pt>
                <c:pt idx="123">
                  <c:v>9.7461097507299931E-3</c:v>
                </c:pt>
                <c:pt idx="124">
                  <c:v>1.0212677626818153E-2</c:v>
                </c:pt>
                <c:pt idx="125">
                  <c:v>1.0644572943728935E-2</c:v>
                </c:pt>
                <c:pt idx="126">
                  <c:v>1.1024774894072456E-2</c:v>
                </c:pt>
                <c:pt idx="127">
                  <c:v>1.1346714528350729E-2</c:v>
                </c:pt>
                <c:pt idx="128">
                  <c:v>1.1612162647149999E-2</c:v>
                </c:pt>
                <c:pt idx="129">
                  <c:v>1.1818096203142671E-2</c:v>
                </c:pt>
                <c:pt idx="130">
                  <c:v>1.194839429346623E-2</c:v>
                </c:pt>
                <c:pt idx="131">
                  <c:v>1.1979837837303673E-2</c:v>
                </c:pt>
                <c:pt idx="132">
                  <c:v>1.1894533854707153E-2</c:v>
                </c:pt>
                <c:pt idx="133">
                  <c:v>1.1684318366206809E-2</c:v>
                </c:pt>
                <c:pt idx="134">
                  <c:v>1.1343539072043947E-2</c:v>
                </c:pt>
                <c:pt idx="135">
                  <c:v>1.0863778934839589E-2</c:v>
                </c:pt>
                <c:pt idx="136">
                  <c:v>1.0242983303611437E-2</c:v>
                </c:pt>
                <c:pt idx="137">
                  <c:v>9.493806793857501E-3</c:v>
                </c:pt>
                <c:pt idx="138">
                  <c:v>8.6335747114928262E-3</c:v>
                </c:pt>
                <c:pt idx="139">
                  <c:v>7.6693017986365396E-3</c:v>
                </c:pt>
                <c:pt idx="140">
                  <c:v>6.5990119751701166E-3</c:v>
                </c:pt>
                <c:pt idx="141">
                  <c:v>5.4265963347161642E-3</c:v>
                </c:pt>
                <c:pt idx="142">
                  <c:v>4.1695957943851114E-3</c:v>
                </c:pt>
                <c:pt idx="143">
                  <c:v>2.8496471041820864E-3</c:v>
                </c:pt>
                <c:pt idx="144">
                  <c:v>1.4786782832774074E-3</c:v>
                </c:pt>
                <c:pt idx="145">
                  <c:v>6.0039634303493585E-5</c:v>
                </c:pt>
                <c:pt idx="146">
                  <c:v>-1.3984284375671921E-3</c:v>
                </c:pt>
                <c:pt idx="147">
                  <c:v>-2.8802903170078611E-3</c:v>
                </c:pt>
                <c:pt idx="148">
                  <c:v>-4.3710376927641294E-3</c:v>
                </c:pt>
                <c:pt idx="149">
                  <c:v>-5.8643968401232418E-3</c:v>
                </c:pt>
                <c:pt idx="150">
                  <c:v>-7.3522050906966582E-3</c:v>
                </c:pt>
                <c:pt idx="151">
                  <c:v>-8.8160266791601858E-3</c:v>
                </c:pt>
                <c:pt idx="152">
                  <c:v>-1.0236681741342102E-2</c:v>
                </c:pt>
                <c:pt idx="153">
                  <c:v>-1.1610262670794437E-2</c:v>
                </c:pt>
                <c:pt idx="154">
                  <c:v>-1.2945812993248705E-2</c:v>
                </c:pt>
                <c:pt idx="155">
                  <c:v>-1.4239624105258513E-2</c:v>
                </c:pt>
                <c:pt idx="156">
                  <c:v>-1.5456817026545356E-2</c:v>
                </c:pt>
                <c:pt idx="157">
                  <c:v>-1.6545450689264943E-2</c:v>
                </c:pt>
                <c:pt idx="158">
                  <c:v>-1.7468922525790943E-2</c:v>
                </c:pt>
                <c:pt idx="159">
                  <c:v>-1.8216016590041188E-2</c:v>
                </c:pt>
                <c:pt idx="160">
                  <c:v>-1.877554950496247E-2</c:v>
                </c:pt>
                <c:pt idx="161">
                  <c:v>-1.9114753661774762E-2</c:v>
                </c:pt>
                <c:pt idx="162">
                  <c:v>-1.919351429588545E-2</c:v>
                </c:pt>
                <c:pt idx="163">
                  <c:v>-1.8995687888984088E-2</c:v>
                </c:pt>
                <c:pt idx="164">
                  <c:v>-1.8538330220854937E-2</c:v>
                </c:pt>
                <c:pt idx="165">
                  <c:v>-1.7852684242182386E-2</c:v>
                </c:pt>
                <c:pt idx="166">
                  <c:v>-1.6965055992983959E-2</c:v>
                </c:pt>
                <c:pt idx="167">
                  <c:v>-1.5894300978095969E-2</c:v>
                </c:pt>
                <c:pt idx="168">
                  <c:v>-1.4654490890236536E-2</c:v>
                </c:pt>
                <c:pt idx="169">
                  <c:v>-1.3253468974687025E-2</c:v>
                </c:pt>
                <c:pt idx="170">
                  <c:v>-1.1698153821536031E-2</c:v>
                </c:pt>
                <c:pt idx="171">
                  <c:v>-1.0010489184428716E-2</c:v>
                </c:pt>
                <c:pt idx="172">
                  <c:v>-8.2350981022454861E-3</c:v>
                </c:pt>
                <c:pt idx="173">
                  <c:v>-6.426147287825131E-3</c:v>
                </c:pt>
                <c:pt idx="174">
                  <c:v>-4.632463481053741E-3</c:v>
                </c:pt>
                <c:pt idx="175">
                  <c:v>-2.8994552813442907E-3</c:v>
                </c:pt>
                <c:pt idx="176">
                  <c:v>-1.2724986479932614E-3</c:v>
                </c:pt>
                <c:pt idx="177">
                  <c:v>2.1436049122367331E-4</c:v>
                </c:pt>
                <c:pt idx="178">
                  <c:v>1.5495164177655142E-3</c:v>
                </c:pt>
                <c:pt idx="179">
                  <c:v>2.7376217506830782E-3</c:v>
                </c:pt>
                <c:pt idx="180">
                  <c:v>3.7876969479991576E-3</c:v>
                </c:pt>
                <c:pt idx="181">
                  <c:v>4.7123065114751464E-3</c:v>
                </c:pt>
                <c:pt idx="182">
                  <c:v>5.5323594509842627E-3</c:v>
                </c:pt>
                <c:pt idx="183">
                  <c:v>6.2737125777459525E-3</c:v>
                </c:pt>
                <c:pt idx="184">
                  <c:v>6.95409252610196E-3</c:v>
                </c:pt>
                <c:pt idx="185">
                  <c:v>7.5759668482077288E-3</c:v>
                </c:pt>
                <c:pt idx="186">
                  <c:v>8.1365456903443704E-3</c:v>
                </c:pt>
                <c:pt idx="187">
                  <c:v>8.6413786030521168E-3</c:v>
                </c:pt>
                <c:pt idx="188">
                  <c:v>9.1061953662541634E-3</c:v>
                </c:pt>
                <c:pt idx="189">
                  <c:v>9.5520097018541427E-3</c:v>
                </c:pt>
                <c:pt idx="190">
                  <c:v>1.0002081153423352E-2</c:v>
                </c:pt>
                <c:pt idx="191">
                  <c:v>1.04769301741302E-2</c:v>
                </c:pt>
                <c:pt idx="192">
                  <c:v>1.0985615260312782E-2</c:v>
                </c:pt>
                <c:pt idx="193">
                  <c:v>1.1522664231248658E-2</c:v>
                </c:pt>
                <c:pt idx="194">
                  <c:v>1.2072410624935312E-2</c:v>
                </c:pt>
                <c:pt idx="195">
                  <c:v>1.26154632950154E-2</c:v>
                </c:pt>
                <c:pt idx="196">
                  <c:v>1.3136444195957211E-2</c:v>
                </c:pt>
                <c:pt idx="197">
                  <c:v>1.3624178945340648E-2</c:v>
                </c:pt>
                <c:pt idx="198">
                  <c:v>1.4060605951699596E-2</c:v>
                </c:pt>
                <c:pt idx="199">
                  <c:v>1.4418615667503219E-2</c:v>
                </c:pt>
                <c:pt idx="200">
                  <c:v>1.4678054129106844E-2</c:v>
                </c:pt>
                <c:pt idx="201">
                  <c:v>1.4837552420165E-2</c:v>
                </c:pt>
                <c:pt idx="202">
                  <c:v>1.4904775623551719E-2</c:v>
                </c:pt>
                <c:pt idx="203">
                  <c:v>1.4878414558271132E-2</c:v>
                </c:pt>
                <c:pt idx="204">
                  <c:v>1.4742963874132332E-2</c:v>
                </c:pt>
                <c:pt idx="205">
                  <c:v>1.4476985121202022E-2</c:v>
                </c:pt>
                <c:pt idx="206">
                  <c:v>1.4063538116544117E-2</c:v>
                </c:pt>
                <c:pt idx="207">
                  <c:v>1.3494872343658402E-2</c:v>
                </c:pt>
                <c:pt idx="208">
                  <c:v>1.2770481328384568E-2</c:v>
                </c:pt>
                <c:pt idx="209">
                  <c:v>1.18969233976159E-2</c:v>
                </c:pt>
                <c:pt idx="210">
                  <c:v>1.0891768686709342E-2</c:v>
                </c:pt>
                <c:pt idx="211">
                  <c:v>9.7794567233572636E-3</c:v>
                </c:pt>
                <c:pt idx="212">
                  <c:v>8.5785934152620355E-3</c:v>
                </c:pt>
                <c:pt idx="213">
                  <c:v>7.2977808160135226E-3</c:v>
                </c:pt>
                <c:pt idx="214">
                  <c:v>5.9432726633680101E-3</c:v>
                </c:pt>
                <c:pt idx="215">
                  <c:v>4.5250535495149598E-3</c:v>
                </c:pt>
                <c:pt idx="216">
                  <c:v>3.0550308832505597E-3</c:v>
                </c:pt>
                <c:pt idx="217">
                  <c:v>1.543993855887093E-3</c:v>
                </c:pt>
                <c:pt idx="218">
                  <c:v>1.9467277262954213E-6</c:v>
                </c:pt>
                <c:pt idx="219">
                  <c:v>-1.5611122226022462E-3</c:v>
                </c:pt>
                <c:pt idx="220">
                  <c:v>-3.1277511478157022E-3</c:v>
                </c:pt>
                <c:pt idx="221">
                  <c:v>-4.6617030973306545E-3</c:v>
                </c:pt>
                <c:pt idx="222">
                  <c:v>-6.1152996371341218E-3</c:v>
                </c:pt>
                <c:pt idx="223">
                  <c:v>-7.4565642348006899E-3</c:v>
                </c:pt>
                <c:pt idx="224">
                  <c:v>-8.6838577759523507E-3</c:v>
                </c:pt>
                <c:pt idx="225">
                  <c:v>-9.8049177521224683E-3</c:v>
                </c:pt>
                <c:pt idx="226">
                  <c:v>-1.0806646946818691E-2</c:v>
                </c:pt>
                <c:pt idx="227">
                  <c:v>-1.1657169746526018E-2</c:v>
                </c:pt>
                <c:pt idx="228">
                  <c:v>-1.2334966102500275E-2</c:v>
                </c:pt>
                <c:pt idx="229">
                  <c:v>-1.284672116981773E-2</c:v>
                </c:pt>
                <c:pt idx="230">
                  <c:v>-1.3211849612431681E-2</c:v>
                </c:pt>
                <c:pt idx="231">
                  <c:v>-1.3436976644996693E-2</c:v>
                </c:pt>
                <c:pt idx="232">
                  <c:v>-1.3512478498666321E-2</c:v>
                </c:pt>
                <c:pt idx="233">
                  <c:v>-1.3424207664986167E-2</c:v>
                </c:pt>
                <c:pt idx="234">
                  <c:v>-1.3156460596569488E-2</c:v>
                </c:pt>
                <c:pt idx="235">
                  <c:v>-1.2694498401404301E-2</c:v>
                </c:pt>
                <c:pt idx="236">
                  <c:v>-1.2043820440141271E-2</c:v>
                </c:pt>
                <c:pt idx="237">
                  <c:v>-1.1237508024526072E-2</c:v>
                </c:pt>
                <c:pt idx="238">
                  <c:v>-1.0312990333605292E-2</c:v>
                </c:pt>
                <c:pt idx="239">
                  <c:v>-9.2921668377860898E-3</c:v>
                </c:pt>
                <c:pt idx="240">
                  <c:v>-8.1951362091024268E-3</c:v>
                </c:pt>
                <c:pt idx="241">
                  <c:v>-7.0607932762770153E-3</c:v>
                </c:pt>
                <c:pt idx="242">
                  <c:v>-5.934108373455412E-3</c:v>
                </c:pt>
                <c:pt idx="243">
                  <c:v>-4.8369359325085865E-3</c:v>
                </c:pt>
                <c:pt idx="244">
                  <c:v>-3.7596561973187478E-3</c:v>
                </c:pt>
                <c:pt idx="245">
                  <c:v>-2.6850486275658025E-3</c:v>
                </c:pt>
                <c:pt idx="246">
                  <c:v>-1.6171113086114451E-3</c:v>
                </c:pt>
                <c:pt idx="247">
                  <c:v>-5.7858886060925226E-4</c:v>
                </c:pt>
                <c:pt idx="248">
                  <c:v>4.1340981003806559E-4</c:v>
                </c:pt>
                <c:pt idx="249">
                  <c:v>1.3540084380119005E-3</c:v>
                </c:pt>
                <c:pt idx="250">
                  <c:v>2.2347084070562274E-3</c:v>
                </c:pt>
                <c:pt idx="251">
                  <c:v>3.0431133562791946E-3</c:v>
                </c:pt>
                <c:pt idx="252">
                  <c:v>3.7836667391202799E-3</c:v>
                </c:pt>
                <c:pt idx="253">
                  <c:v>4.4848911815174673E-3</c:v>
                </c:pt>
                <c:pt idx="254">
                  <c:v>5.1807713439117218E-3</c:v>
                </c:pt>
                <c:pt idx="255">
                  <c:v>5.8905579329681474E-3</c:v>
                </c:pt>
                <c:pt idx="256">
                  <c:v>6.6174608920605378E-3</c:v>
                </c:pt>
                <c:pt idx="257">
                  <c:v>7.3610652209331632E-3</c:v>
                </c:pt>
                <c:pt idx="258">
                  <c:v>8.1275514386951724E-3</c:v>
                </c:pt>
                <c:pt idx="259">
                  <c:v>8.9244304867389882E-3</c:v>
                </c:pt>
                <c:pt idx="260">
                  <c:v>9.7438095044917496E-3</c:v>
                </c:pt>
                <c:pt idx="261">
                  <c:v>1.0550563119086096E-2</c:v>
                </c:pt>
                <c:pt idx="262">
                  <c:v>1.1287821022447976E-2</c:v>
                </c:pt>
                <c:pt idx="263">
                  <c:v>1.1899002372820058E-2</c:v>
                </c:pt>
                <c:pt idx="264">
                  <c:v>1.2350750938249199E-2</c:v>
                </c:pt>
                <c:pt idx="265">
                  <c:v>1.2639043003296411E-2</c:v>
                </c:pt>
                <c:pt idx="266">
                  <c:v>1.2775912339163196E-2</c:v>
                </c:pt>
                <c:pt idx="267">
                  <c:v>1.2770441402284467E-2</c:v>
                </c:pt>
                <c:pt idx="268">
                  <c:v>1.2624613705957112E-2</c:v>
                </c:pt>
                <c:pt idx="269">
                  <c:v>1.2344866510697133E-2</c:v>
                </c:pt>
                <c:pt idx="270">
                  <c:v>1.1945723872359162E-2</c:v>
                </c:pt>
                <c:pt idx="271">
                  <c:v>1.1436040100565689E-2</c:v>
                </c:pt>
                <c:pt idx="272">
                  <c:v>1.0803887783272159E-2</c:v>
                </c:pt>
                <c:pt idx="273">
                  <c:v>1.0023054065905739E-2</c:v>
                </c:pt>
                <c:pt idx="274">
                  <c:v>9.0797691409998261E-3</c:v>
                </c:pt>
                <c:pt idx="275">
                  <c:v>7.9943741577839511E-3</c:v>
                </c:pt>
                <c:pt idx="276">
                  <c:v>6.8201736274814719E-3</c:v>
                </c:pt>
                <c:pt idx="277">
                  <c:v>5.6202571223383478E-3</c:v>
                </c:pt>
                <c:pt idx="278">
                  <c:v>4.4417900763625111E-3</c:v>
                </c:pt>
                <c:pt idx="279">
                  <c:v>3.3090656380158558E-3</c:v>
                </c:pt>
                <c:pt idx="280">
                  <c:v>2.2312426528298982E-3</c:v>
                </c:pt>
                <c:pt idx="281">
                  <c:v>1.2031245778850441E-3</c:v>
                </c:pt>
                <c:pt idx="282">
                  <c:v>2.0099642478824513E-4</c:v>
                </c:pt>
                <c:pt idx="283">
                  <c:v>-8.0842213626038551E-4</c:v>
                </c:pt>
                <c:pt idx="284">
                  <c:v>-1.8496495182701673E-3</c:v>
                </c:pt>
                <c:pt idx="285">
                  <c:v>-2.9308503233936639E-3</c:v>
                </c:pt>
                <c:pt idx="286">
                  <c:v>-4.0523322570694947E-3</c:v>
                </c:pt>
                <c:pt idx="287">
                  <c:v>-5.2141964640266174E-3</c:v>
                </c:pt>
                <c:pt idx="288">
                  <c:v>-6.4164664010649851E-3</c:v>
                </c:pt>
                <c:pt idx="289">
                  <c:v>-7.6584087121638897E-3</c:v>
                </c:pt>
                <c:pt idx="290">
                  <c:v>-8.9317834659737444E-3</c:v>
                </c:pt>
                <c:pt idx="291">
                  <c:v>-1.0205939720780691E-2</c:v>
                </c:pt>
                <c:pt idx="292">
                  <c:v>-1.1428937255605863E-2</c:v>
                </c:pt>
                <c:pt idx="293">
                  <c:v>-1.2559282449526895E-2</c:v>
                </c:pt>
                <c:pt idx="294">
                  <c:v>-1.359320728613358E-2</c:v>
                </c:pt>
                <c:pt idx="295">
                  <c:v>-1.454254550522853E-2</c:v>
                </c:pt>
                <c:pt idx="296">
                  <c:v>-1.538989330448216E-2</c:v>
                </c:pt>
                <c:pt idx="297">
                  <c:v>-1.6091706895436365E-2</c:v>
                </c:pt>
                <c:pt idx="298">
                  <c:v>-1.6624697236939573E-2</c:v>
                </c:pt>
                <c:pt idx="299">
                  <c:v>-1.6998876930889556E-2</c:v>
                </c:pt>
                <c:pt idx="300">
                  <c:v>-1.721318018669234E-2</c:v>
                </c:pt>
                <c:pt idx="301">
                  <c:v>-1.7225617543888017E-2</c:v>
                </c:pt>
                <c:pt idx="302">
                  <c:v>-1.6986503634561948E-2</c:v>
                </c:pt>
                <c:pt idx="303">
                  <c:v>-1.6484274368451981E-2</c:v>
                </c:pt>
                <c:pt idx="304">
                  <c:v>-1.5742663610225662E-2</c:v>
                </c:pt>
                <c:pt idx="305">
                  <c:v>-1.4788324099296469E-2</c:v>
                </c:pt>
                <c:pt idx="306">
                  <c:v>-1.3649604429437941E-2</c:v>
                </c:pt>
                <c:pt idx="307">
                  <c:v>-1.2380263907963837E-2</c:v>
                </c:pt>
                <c:pt idx="308">
                  <c:v>-1.105017847681933E-2</c:v>
                </c:pt>
                <c:pt idx="309">
                  <c:v>-9.7024642402210298E-3</c:v>
                </c:pt>
                <c:pt idx="310">
                  <c:v>-8.3406110341348681E-3</c:v>
                </c:pt>
                <c:pt idx="311">
                  <c:v>-6.9635402715774921E-3</c:v>
                </c:pt>
                <c:pt idx="312">
                  <c:v>-5.5881970110451254E-3</c:v>
                </c:pt>
                <c:pt idx="313">
                  <c:v>-4.2295513130573368E-3</c:v>
                </c:pt>
                <c:pt idx="314">
                  <c:v>-2.8853262626186409E-3</c:v>
                </c:pt>
                <c:pt idx="315">
                  <c:v>-1.5622184955228022E-3</c:v>
                </c:pt>
                <c:pt idx="316">
                  <c:v>-3.0142229771378833E-4</c:v>
                </c:pt>
                <c:pt idx="317">
                  <c:v>8.438721544784544E-4</c:v>
                </c:pt>
                <c:pt idx="318">
                  <c:v>1.8521564072962638E-3</c:v>
                </c:pt>
                <c:pt idx="319">
                  <c:v>2.7395108545264376E-3</c:v>
                </c:pt>
                <c:pt idx="320">
                  <c:v>3.5216298223874789E-3</c:v>
                </c:pt>
                <c:pt idx="321">
                  <c:v>4.1890194547722932E-3</c:v>
                </c:pt>
                <c:pt idx="322">
                  <c:v>4.7279213901409338E-3</c:v>
                </c:pt>
                <c:pt idx="323">
                  <c:v>5.1520955531461606E-3</c:v>
                </c:pt>
                <c:pt idx="324">
                  <c:v>5.4996057043829498E-3</c:v>
                </c:pt>
                <c:pt idx="325">
                  <c:v>5.8011113399588938E-3</c:v>
                </c:pt>
                <c:pt idx="326">
                  <c:v>6.0619478012071204E-3</c:v>
                </c:pt>
                <c:pt idx="327">
                  <c:v>6.2738060017963823E-3</c:v>
                </c:pt>
                <c:pt idx="328">
                  <c:v>6.4355499731740184E-3</c:v>
                </c:pt>
                <c:pt idx="329">
                  <c:v>6.5605805646505961E-3</c:v>
                </c:pt>
                <c:pt idx="330">
                  <c:v>6.6709819748320366E-3</c:v>
                </c:pt>
                <c:pt idx="331">
                  <c:v>6.7894390104670053E-3</c:v>
                </c:pt>
                <c:pt idx="332">
                  <c:v>6.9337734932143156E-3</c:v>
                </c:pt>
                <c:pt idx="333">
                  <c:v>7.1132784796887503E-3</c:v>
                </c:pt>
                <c:pt idx="334">
                  <c:v>7.3286240494895953E-3</c:v>
                </c:pt>
                <c:pt idx="335">
                  <c:v>7.5772927955194856E-3</c:v>
                </c:pt>
                <c:pt idx="336">
                  <c:v>7.8581131791180415E-3</c:v>
                </c:pt>
                <c:pt idx="337">
                  <c:v>8.1698571936960462E-3</c:v>
                </c:pt>
                <c:pt idx="338">
                  <c:v>8.5013657841705031E-3</c:v>
                </c:pt>
                <c:pt idx="339">
                  <c:v>8.8234097651605087E-3</c:v>
                </c:pt>
                <c:pt idx="340">
                  <c:v>9.1008968515991998E-3</c:v>
                </c:pt>
                <c:pt idx="341">
                  <c:v>9.3159296668154992E-3</c:v>
                </c:pt>
                <c:pt idx="342">
                  <c:v>9.4699528716583551E-3</c:v>
                </c:pt>
                <c:pt idx="343">
                  <c:v>9.5612191190671426E-3</c:v>
                </c:pt>
                <c:pt idx="344">
                  <c:v>9.5717145610538078E-3</c:v>
                </c:pt>
                <c:pt idx="345">
                  <c:v>9.4777942583980663E-3</c:v>
                </c:pt>
                <c:pt idx="346">
                  <c:v>9.262442339393091E-3</c:v>
                </c:pt>
                <c:pt idx="347">
                  <c:v>8.9163324433590967E-3</c:v>
                </c:pt>
                <c:pt idx="348">
                  <c:v>8.4400866535694393E-3</c:v>
                </c:pt>
                <c:pt idx="349">
                  <c:v>7.8527296018045308E-3</c:v>
                </c:pt>
                <c:pt idx="350">
                  <c:v>7.1902547375997513E-3</c:v>
                </c:pt>
                <c:pt idx="351">
                  <c:v>6.4872036850230587E-3</c:v>
                </c:pt>
                <c:pt idx="352">
                  <c:v>5.7582477131404037E-3</c:v>
                </c:pt>
                <c:pt idx="353">
                  <c:v>5.0049817548606587E-3</c:v>
                </c:pt>
                <c:pt idx="354">
                  <c:v>4.2402777123679344E-3</c:v>
                </c:pt>
                <c:pt idx="355">
                  <c:v>3.4899904657266366E-3</c:v>
                </c:pt>
                <c:pt idx="356">
                  <c:v>2.7672510630799463E-3</c:v>
                </c:pt>
                <c:pt idx="357">
                  <c:v>2.0614301524588636E-3</c:v>
                </c:pt>
                <c:pt idx="358">
                  <c:v>1.3605227002465232E-3</c:v>
                </c:pt>
                <c:pt idx="359">
                  <c:v>6.7280250698520307E-4</c:v>
                </c:pt>
                <c:pt idx="360">
                  <c:v>2.0588679951356768E-5</c:v>
                </c:pt>
                <c:pt idx="361">
                  <c:v>-5.808762691829314E-4</c:v>
                </c:pt>
                <c:pt idx="362">
                  <c:v>-1.1376461874705417E-3</c:v>
                </c:pt>
                <c:pt idx="363">
                  <c:v>-1.6740827593762283E-3</c:v>
                </c:pt>
                <c:pt idx="364">
                  <c:v>-2.2184768486287485E-3</c:v>
                </c:pt>
                <c:pt idx="365">
                  <c:v>-2.7916440124613234E-3</c:v>
                </c:pt>
                <c:pt idx="366">
                  <c:v>-3.4024600543885023E-3</c:v>
                </c:pt>
                <c:pt idx="367">
                  <c:v>-4.0454908249869005E-3</c:v>
                </c:pt>
                <c:pt idx="368">
                  <c:v>-4.7033144608657458E-3</c:v>
                </c:pt>
                <c:pt idx="369">
                  <c:v>-5.3505291983373697E-3</c:v>
                </c:pt>
                <c:pt idx="370">
                  <c:v>-5.9551199074653963E-3</c:v>
                </c:pt>
                <c:pt idx="371">
                  <c:v>-6.4878693577719989E-3</c:v>
                </c:pt>
                <c:pt idx="372">
                  <c:v>-6.9357785742827091E-3</c:v>
                </c:pt>
                <c:pt idx="373">
                  <c:v>-7.3020676938239139E-3</c:v>
                </c:pt>
                <c:pt idx="374">
                  <c:v>-7.5926105611362048E-3</c:v>
                </c:pt>
                <c:pt idx="375">
                  <c:v>-7.8081127688203241E-3</c:v>
                </c:pt>
                <c:pt idx="376">
                  <c:v>-7.9495136325030049E-3</c:v>
                </c:pt>
                <c:pt idx="377">
                  <c:v>-8.0218564501188493E-3</c:v>
                </c:pt>
                <c:pt idx="378">
                  <c:v>-8.0291322449818001E-3</c:v>
                </c:pt>
                <c:pt idx="379">
                  <c:v>-7.9666176800207954E-3</c:v>
                </c:pt>
                <c:pt idx="380">
                  <c:v>-7.8216551686649208E-3</c:v>
                </c:pt>
                <c:pt idx="381">
                  <c:v>-7.5844122377694825E-3</c:v>
                </c:pt>
                <c:pt idx="382">
                  <c:v>-7.2595182483715607E-3</c:v>
                </c:pt>
                <c:pt idx="383">
                  <c:v>-6.8653713417334752E-3</c:v>
                </c:pt>
                <c:pt idx="384">
                  <c:v>-6.4234426454550806E-3</c:v>
                </c:pt>
                <c:pt idx="385">
                  <c:v>-5.9529337049354638E-3</c:v>
                </c:pt>
                <c:pt idx="386">
                  <c:v>-5.4714389737253108E-3</c:v>
                </c:pt>
                <c:pt idx="387">
                  <c:v>-4.9973750748591754E-3</c:v>
                </c:pt>
                <c:pt idx="388">
                  <c:v>-4.5477054010871938E-3</c:v>
                </c:pt>
                <c:pt idx="389">
                  <c:v>-4.1307347638597416E-3</c:v>
                </c:pt>
                <c:pt idx="390">
                  <c:v>-3.7437582016225141E-3</c:v>
                </c:pt>
                <c:pt idx="391">
                  <c:v>-3.3795409961104605E-3</c:v>
                </c:pt>
                <c:pt idx="392">
                  <c:v>-3.0366534021203993E-3</c:v>
                </c:pt>
                <c:pt idx="393">
                  <c:v>-2.723585350762104E-3</c:v>
                </c:pt>
                <c:pt idx="394">
                  <c:v>-2.4550021679772532E-3</c:v>
                </c:pt>
                <c:pt idx="395">
                  <c:v>-2.2451176012872492E-3</c:v>
                </c:pt>
                <c:pt idx="396">
                  <c:v>-2.1044633021659294E-3</c:v>
                </c:pt>
                <c:pt idx="397">
                  <c:v>-2.0388746916934195E-3</c:v>
                </c:pt>
                <c:pt idx="398">
                  <c:v>-2.0457308057586932E-3</c:v>
                </c:pt>
                <c:pt idx="399">
                  <c:v>-2.1125379557507293E-3</c:v>
                </c:pt>
                <c:pt idx="400">
                  <c:v>-2.2203111515379141E-3</c:v>
                </c:pt>
                <c:pt idx="401">
                  <c:v>-2.3440642001641542E-3</c:v>
                </c:pt>
                <c:pt idx="402">
                  <c:v>-2.4501063325620851E-3</c:v>
                </c:pt>
                <c:pt idx="403">
                  <c:v>-2.5046472658877741E-3</c:v>
                </c:pt>
                <c:pt idx="404">
                  <c:v>-2.4891393246889893E-3</c:v>
                </c:pt>
                <c:pt idx="405">
                  <c:v>-2.3984759535309566E-3</c:v>
                </c:pt>
                <c:pt idx="406">
                  <c:v>-2.2212601471732854E-3</c:v>
                </c:pt>
                <c:pt idx="407">
                  <c:v>-1.9281652125080085E-3</c:v>
                </c:pt>
                <c:pt idx="408">
                  <c:v>-1.4856944162321445E-3</c:v>
                </c:pt>
                <c:pt idx="409">
                  <c:v>-8.7924227318086055E-4</c:v>
                </c:pt>
                <c:pt idx="410">
                  <c:v>-1.2062071994594533E-4</c:v>
                </c:pt>
                <c:pt idx="411">
                  <c:v>7.6202780845089138E-4</c:v>
                </c:pt>
                <c:pt idx="412">
                  <c:v>1.7361891921153646E-3</c:v>
                </c:pt>
                <c:pt idx="413">
                  <c:v>2.7691144662023029E-3</c:v>
                </c:pt>
                <c:pt idx="414">
                  <c:v>3.8296362109484826E-3</c:v>
                </c:pt>
                <c:pt idx="415">
                  <c:v>4.8916835417890103E-3</c:v>
                </c:pt>
                <c:pt idx="416">
                  <c:v>5.934935552860789E-3</c:v>
                </c:pt>
                <c:pt idx="417">
                  <c:v>6.9387663047374591E-3</c:v>
                </c:pt>
                <c:pt idx="418">
                  <c:v>7.8785572495434688E-3</c:v>
                </c:pt>
                <c:pt idx="419">
                  <c:v>8.734479359616517E-3</c:v>
                </c:pt>
                <c:pt idx="420">
                  <c:v>9.4973765768274904E-3</c:v>
                </c:pt>
                <c:pt idx="421">
                  <c:v>1.0155057711882728E-2</c:v>
                </c:pt>
                <c:pt idx="422">
                  <c:v>1.0679088277558048E-2</c:v>
                </c:pt>
                <c:pt idx="423">
                  <c:v>1.1040123289931675E-2</c:v>
                </c:pt>
                <c:pt idx="424">
                  <c:v>1.1233525106236644E-2</c:v>
                </c:pt>
                <c:pt idx="425">
                  <c:v>1.1277890790733557E-2</c:v>
                </c:pt>
                <c:pt idx="426">
                  <c:v>1.1193690560350977E-2</c:v>
                </c:pt>
                <c:pt idx="427">
                  <c:v>1.0995574005901057E-2</c:v>
                </c:pt>
                <c:pt idx="428">
                  <c:v>1.0701354498985086E-2</c:v>
                </c:pt>
                <c:pt idx="429">
                  <c:v>1.0333797182802E-2</c:v>
                </c:pt>
                <c:pt idx="430">
                  <c:v>9.9099758748795817E-3</c:v>
                </c:pt>
                <c:pt idx="431">
                  <c:v>9.4337577216742855E-3</c:v>
                </c:pt>
                <c:pt idx="432">
                  <c:v>8.9031154257428278E-3</c:v>
                </c:pt>
                <c:pt idx="433">
                  <c:v>8.3222042356588897E-3</c:v>
                </c:pt>
                <c:pt idx="434">
                  <c:v>7.6952077750761308E-3</c:v>
                </c:pt>
                <c:pt idx="435">
                  <c:v>7.0140970030678745E-3</c:v>
                </c:pt>
                <c:pt idx="436">
                  <c:v>6.270275411395936E-3</c:v>
                </c:pt>
                <c:pt idx="437">
                  <c:v>5.4770644292626309E-3</c:v>
                </c:pt>
                <c:pt idx="438">
                  <c:v>4.6638195532408885E-3</c:v>
                </c:pt>
                <c:pt idx="439">
                  <c:v>3.8473919759902616E-3</c:v>
                </c:pt>
                <c:pt idx="440">
                  <c:v>3.024081656519355E-3</c:v>
                </c:pt>
                <c:pt idx="441">
                  <c:v>2.1874306115337466E-3</c:v>
                </c:pt>
                <c:pt idx="442">
                  <c:v>1.3456992547619317E-3</c:v>
                </c:pt>
                <c:pt idx="443">
                  <c:v>5.22550334115675E-4</c:v>
                </c:pt>
                <c:pt idx="444">
                  <c:v>-2.5957242274820245E-4</c:v>
                </c:pt>
                <c:pt idx="445">
                  <c:v>-9.9590637577088204E-4</c:v>
                </c:pt>
                <c:pt idx="446">
                  <c:v>-1.6987820660778565E-3</c:v>
                </c:pt>
                <c:pt idx="447">
                  <c:v>-2.3783084889966071E-3</c:v>
                </c:pt>
                <c:pt idx="448">
                  <c:v>-3.0177058986268451E-3</c:v>
                </c:pt>
                <c:pt idx="449">
                  <c:v>-3.5706671172934532E-3</c:v>
                </c:pt>
                <c:pt idx="450">
                  <c:v>-3.9969198025499794E-3</c:v>
                </c:pt>
                <c:pt idx="451">
                  <c:v>-4.3060433691389129E-3</c:v>
                </c:pt>
                <c:pt idx="452">
                  <c:v>-4.5506055143690952E-3</c:v>
                </c:pt>
                <c:pt idx="453">
                  <c:v>-4.7647922483322076E-3</c:v>
                </c:pt>
                <c:pt idx="454">
                  <c:v>-4.9261949982672224E-3</c:v>
                </c:pt>
                <c:pt idx="455">
                  <c:v>-4.9915850779835994E-3</c:v>
                </c:pt>
                <c:pt idx="456">
                  <c:v>-4.953345933918986E-3</c:v>
                </c:pt>
                <c:pt idx="457">
                  <c:v>-4.8466456049813004E-3</c:v>
                </c:pt>
                <c:pt idx="458">
                  <c:v>-4.7093868359359189E-3</c:v>
                </c:pt>
                <c:pt idx="459">
                  <c:v>-4.5436968704566996E-3</c:v>
                </c:pt>
                <c:pt idx="460">
                  <c:v>-4.3212321581646831E-3</c:v>
                </c:pt>
                <c:pt idx="461">
                  <c:v>-4.022098797951526E-3</c:v>
                </c:pt>
                <c:pt idx="462">
                  <c:v>-3.6601725396436099E-3</c:v>
                </c:pt>
                <c:pt idx="463">
                  <c:v>-3.2763250768146875E-3</c:v>
                </c:pt>
                <c:pt idx="464">
                  <c:v>-2.9154695648656685E-3</c:v>
                </c:pt>
                <c:pt idx="465">
                  <c:v>-2.6052804144876579E-3</c:v>
                </c:pt>
                <c:pt idx="466">
                  <c:v>-2.3479454521255537E-3</c:v>
                </c:pt>
                <c:pt idx="467">
                  <c:v>-2.1332538030145488E-3</c:v>
                </c:pt>
                <c:pt idx="468">
                  <c:v>-1.9645485576667383E-3</c:v>
                </c:pt>
                <c:pt idx="469">
                  <c:v>-1.8655086053895402E-3</c:v>
                </c:pt>
                <c:pt idx="470">
                  <c:v>-1.8536944062159805E-3</c:v>
                </c:pt>
                <c:pt idx="471">
                  <c:v>-1.9142874313853309E-3</c:v>
                </c:pt>
                <c:pt idx="472">
                  <c:v>-2.0085604475354401E-3</c:v>
                </c:pt>
                <c:pt idx="473">
                  <c:v>-2.1062710301904437E-3</c:v>
                </c:pt>
                <c:pt idx="474">
                  <c:v>-2.2038466825808761E-3</c:v>
                </c:pt>
                <c:pt idx="475">
                  <c:v>-2.3115861716023621E-3</c:v>
                </c:pt>
                <c:pt idx="476">
                  <c:v>-2.4323918340043507E-3</c:v>
                </c:pt>
                <c:pt idx="477">
                  <c:v>-2.5566655225552392E-3</c:v>
                </c:pt>
                <c:pt idx="478">
                  <c:v>-2.6682152744946434E-3</c:v>
                </c:pt>
                <c:pt idx="479">
                  <c:v>-2.7454431171620229E-3</c:v>
                </c:pt>
                <c:pt idx="480">
                  <c:v>-2.7619018261507491E-3</c:v>
                </c:pt>
                <c:pt idx="481">
                  <c:v>-2.6943288976035099E-3</c:v>
                </c:pt>
                <c:pt idx="482">
                  <c:v>-2.5297533470681464E-3</c:v>
                </c:pt>
                <c:pt idx="483">
                  <c:v>-2.264066486676168E-3</c:v>
                </c:pt>
                <c:pt idx="484">
                  <c:v>-1.8966451401860635E-3</c:v>
                </c:pt>
                <c:pt idx="485">
                  <c:v>-1.4324013013351741E-3</c:v>
                </c:pt>
                <c:pt idx="486">
                  <c:v>-8.9058590681038779E-4</c:v>
                </c:pt>
                <c:pt idx="487">
                  <c:v>-3.0512249981261199E-4</c:v>
                </c:pt>
                <c:pt idx="488">
                  <c:v>2.9053648430190206E-4</c:v>
                </c:pt>
                <c:pt idx="489">
                  <c:v>8.8136383051203959E-4</c:v>
                </c:pt>
                <c:pt idx="490">
                  <c:v>1.4694622665024739E-3</c:v>
                </c:pt>
                <c:pt idx="491">
                  <c:v>2.055456890163032E-3</c:v>
                </c:pt>
                <c:pt idx="492">
                  <c:v>2.6285835311716391E-3</c:v>
                </c:pt>
                <c:pt idx="493">
                  <c:v>3.1729616750772989E-3</c:v>
                </c:pt>
                <c:pt idx="494">
                  <c:v>3.6738323716231274E-3</c:v>
                </c:pt>
                <c:pt idx="495">
                  <c:v>4.1173945992693762E-3</c:v>
                </c:pt>
                <c:pt idx="496">
                  <c:v>4.4910511936706397E-3</c:v>
                </c:pt>
                <c:pt idx="497">
                  <c:v>4.7842944366541639E-3</c:v>
                </c:pt>
                <c:pt idx="498">
                  <c:v>4.9880346983464836E-3</c:v>
                </c:pt>
                <c:pt idx="499">
                  <c:v>5.0938939599140948E-3</c:v>
                </c:pt>
              </c:numCache>
            </c:numRef>
          </c:val>
          <c:smooth val="0"/>
        </c:ser>
        <c:dLbls>
          <c:showLegendKey val="0"/>
          <c:showVal val="0"/>
          <c:showCatName val="0"/>
          <c:showSerName val="0"/>
          <c:showPercent val="0"/>
          <c:showBubbleSize val="0"/>
        </c:dLbls>
        <c:smooth val="0"/>
        <c:axId val="90505568"/>
        <c:axId val="90508288"/>
      </c:lineChart>
      <c:catAx>
        <c:axId val="90505568"/>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zh-CN"/>
                  <a:t>时间</a:t>
                </a:r>
                <a:r>
                  <a:rPr lang="en-US"/>
                  <a:t>t/0.02s</a:t>
                </a:r>
                <a:endParaRPr lang="zh-CN"/>
              </a:p>
            </c:rich>
          </c:tx>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crossAx val="90508288"/>
        <c:crosses val="autoZero"/>
        <c:auto val="1"/>
        <c:lblAlgn val="ctr"/>
        <c:lblOffset val="100"/>
        <c:noMultiLvlLbl val="0"/>
      </c:catAx>
      <c:valAx>
        <c:axId val="905082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zh-CN"/>
                  <a:t>位移</a:t>
                </a:r>
                <a:r>
                  <a:rPr lang="en-US"/>
                  <a:t>X/m</a:t>
                </a:r>
                <a:endParaRPr lang="zh-CN"/>
              </a:p>
            </c:rich>
          </c:tx>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crossAx val="9050556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400" b="1"/>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zh-CN" sz="2000"/>
              <a:t>简单运动与连续运动处理过后加速度值比较</a:t>
            </a:r>
          </a:p>
        </c:rich>
      </c:tx>
      <c:layout>
        <c:manualLayout>
          <c:xMode val="edge"/>
          <c:yMode val="edge"/>
          <c:x val="0.12253095199434495"/>
          <c:y val="2.2046161537606933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9.9257695194184759E-2"/>
          <c:y val="0.21227304109067247"/>
          <c:w val="0.88193972622799544"/>
          <c:h val="0.66090903920728383"/>
        </c:manualLayout>
      </c:layout>
      <c:lineChart>
        <c:grouping val="standard"/>
        <c:varyColors val="0"/>
        <c:ser>
          <c:idx val="0"/>
          <c:order val="0"/>
          <c:tx>
            <c:strRef>
              <c:f>'图4.14数据'!$B$1</c:f>
              <c:strCache>
                <c:ptCount val="1"/>
                <c:pt idx="0">
                  <c:v>加速度a</c:v>
                </c:pt>
              </c:strCache>
            </c:strRef>
          </c:tx>
          <c:spPr>
            <a:ln w="38100" cap="rnd">
              <a:solidFill>
                <a:schemeClr val="accent6">
                  <a:lumMod val="60000"/>
                  <a:lumOff val="40000"/>
                </a:schemeClr>
              </a:solidFill>
              <a:round/>
            </a:ln>
            <a:effectLst/>
          </c:spPr>
          <c:marker>
            <c:symbol val="none"/>
          </c:marker>
          <c:val>
            <c:numRef>
              <c:f>'图4.14数据'!$B$2:$B$601</c:f>
              <c:numCache>
                <c:formatCode>General</c:formatCode>
                <c:ptCount val="600"/>
                <c:pt idx="0">
                  <c:v>-0.52</c:v>
                </c:pt>
                <c:pt idx="1">
                  <c:v>-0.6</c:v>
                </c:pt>
                <c:pt idx="2">
                  <c:v>-0.6</c:v>
                </c:pt>
                <c:pt idx="3">
                  <c:v>-0.56000000000000005</c:v>
                </c:pt>
                <c:pt idx="4">
                  <c:v>-0.6</c:v>
                </c:pt>
                <c:pt idx="5">
                  <c:v>-0.24</c:v>
                </c:pt>
                <c:pt idx="6">
                  <c:v>-0.2</c:v>
                </c:pt>
                <c:pt idx="7">
                  <c:v>-0.2</c:v>
                </c:pt>
                <c:pt idx="8">
                  <c:v>0.08</c:v>
                </c:pt>
                <c:pt idx="9">
                  <c:v>0.2</c:v>
                </c:pt>
                <c:pt idx="10">
                  <c:v>0.32</c:v>
                </c:pt>
                <c:pt idx="11">
                  <c:v>0.32</c:v>
                </c:pt>
                <c:pt idx="12">
                  <c:v>0.48</c:v>
                </c:pt>
                <c:pt idx="13">
                  <c:v>0.48</c:v>
                </c:pt>
                <c:pt idx="14">
                  <c:v>0.56000000000000005</c:v>
                </c:pt>
                <c:pt idx="15">
                  <c:v>0.84</c:v>
                </c:pt>
                <c:pt idx="16">
                  <c:v>0.88</c:v>
                </c:pt>
                <c:pt idx="17">
                  <c:v>0.88</c:v>
                </c:pt>
                <c:pt idx="18">
                  <c:v>0.88</c:v>
                </c:pt>
                <c:pt idx="19">
                  <c:v>0.84</c:v>
                </c:pt>
                <c:pt idx="20">
                  <c:v>0.64</c:v>
                </c:pt>
                <c:pt idx="21">
                  <c:v>0.6</c:v>
                </c:pt>
                <c:pt idx="22">
                  <c:v>0.56000000000000005</c:v>
                </c:pt>
                <c:pt idx="23">
                  <c:v>0.32</c:v>
                </c:pt>
                <c:pt idx="24">
                  <c:v>0.28000000000000003</c:v>
                </c:pt>
                <c:pt idx="25">
                  <c:v>0.28000000000000003</c:v>
                </c:pt>
                <c:pt idx="26">
                  <c:v>0.28000000000000003</c:v>
                </c:pt>
                <c:pt idx="27">
                  <c:v>0.32</c:v>
                </c:pt>
                <c:pt idx="28">
                  <c:v>0.28000000000000003</c:v>
                </c:pt>
                <c:pt idx="29">
                  <c:v>0.2</c:v>
                </c:pt>
                <c:pt idx="30">
                  <c:v>0</c:v>
                </c:pt>
                <c:pt idx="31">
                  <c:v>0</c:v>
                </c:pt>
                <c:pt idx="32">
                  <c:v>-0.16</c:v>
                </c:pt>
                <c:pt idx="33">
                  <c:v>-0.44</c:v>
                </c:pt>
                <c:pt idx="34">
                  <c:v>-0.48</c:v>
                </c:pt>
                <c:pt idx="35">
                  <c:v>-0.64</c:v>
                </c:pt>
                <c:pt idx="36">
                  <c:v>-0.6</c:v>
                </c:pt>
                <c:pt idx="37">
                  <c:v>-0.52</c:v>
                </c:pt>
                <c:pt idx="38">
                  <c:v>-0.36</c:v>
                </c:pt>
                <c:pt idx="39">
                  <c:v>-0.32</c:v>
                </c:pt>
                <c:pt idx="40">
                  <c:v>-0.2</c:v>
                </c:pt>
                <c:pt idx="41">
                  <c:v>-0.16</c:v>
                </c:pt>
                <c:pt idx="42">
                  <c:v>-0.16</c:v>
                </c:pt>
                <c:pt idx="43">
                  <c:v>-0.16</c:v>
                </c:pt>
                <c:pt idx="44">
                  <c:v>-0.16</c:v>
                </c:pt>
                <c:pt idx="45">
                  <c:v>-0.12</c:v>
                </c:pt>
                <c:pt idx="46">
                  <c:v>-0.12</c:v>
                </c:pt>
                <c:pt idx="47">
                  <c:v>-0.12</c:v>
                </c:pt>
                <c:pt idx="48">
                  <c:v>-0.08</c:v>
                </c:pt>
                <c:pt idx="49">
                  <c:v>-0.04</c:v>
                </c:pt>
                <c:pt idx="50">
                  <c:v>0</c:v>
                </c:pt>
                <c:pt idx="51">
                  <c:v>0.08</c:v>
                </c:pt>
                <c:pt idx="52">
                  <c:v>0.08</c:v>
                </c:pt>
                <c:pt idx="53">
                  <c:v>0.08</c:v>
                </c:pt>
                <c:pt idx="54">
                  <c:v>0.08</c:v>
                </c:pt>
                <c:pt idx="55">
                  <c:v>0.08</c:v>
                </c:pt>
                <c:pt idx="56">
                  <c:v>0.08</c:v>
                </c:pt>
                <c:pt idx="57">
                  <c:v>0.08</c:v>
                </c:pt>
                <c:pt idx="58">
                  <c:v>0.08</c:v>
                </c:pt>
                <c:pt idx="59">
                  <c:v>0</c:v>
                </c:pt>
                <c:pt idx="60">
                  <c:v>0</c:v>
                </c:pt>
                <c:pt idx="61">
                  <c:v>0</c:v>
                </c:pt>
                <c:pt idx="62">
                  <c:v>0</c:v>
                </c:pt>
                <c:pt idx="63">
                  <c:v>-0.04</c:v>
                </c:pt>
                <c:pt idx="64">
                  <c:v>-0.04</c:v>
                </c:pt>
                <c:pt idx="65">
                  <c:v>-0.08</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-0.12</c:v>
                </c:pt>
                <c:pt idx="102">
                  <c:v>-0.12</c:v>
                </c:pt>
                <c:pt idx="103">
                  <c:v>-0.12</c:v>
                </c:pt>
                <c:pt idx="104">
                  <c:v>-0.12</c:v>
                </c:pt>
                <c:pt idx="105">
                  <c:v>-0.24</c:v>
                </c:pt>
                <c:pt idx="106">
                  <c:v>-0.28000000000000003</c:v>
                </c:pt>
                <c:pt idx="107">
                  <c:v>-0.32</c:v>
                </c:pt>
                <c:pt idx="108">
                  <c:v>-0.32</c:v>
                </c:pt>
                <c:pt idx="109">
                  <c:v>-0.4</c:v>
                </c:pt>
                <c:pt idx="110">
                  <c:v>-0.48</c:v>
                </c:pt>
                <c:pt idx="111">
                  <c:v>-0.64</c:v>
                </c:pt>
                <c:pt idx="112">
                  <c:v>-0.88</c:v>
                </c:pt>
                <c:pt idx="113">
                  <c:v>-0.8</c:v>
                </c:pt>
                <c:pt idx="114">
                  <c:v>-0.72</c:v>
                </c:pt>
                <c:pt idx="115">
                  <c:v>-0.6</c:v>
                </c:pt>
                <c:pt idx="116">
                  <c:v>-0.44</c:v>
                </c:pt>
                <c:pt idx="117">
                  <c:v>-0.4</c:v>
                </c:pt>
                <c:pt idx="118">
                  <c:v>-0.24</c:v>
                </c:pt>
                <c:pt idx="119">
                  <c:v>0.04</c:v>
                </c:pt>
                <c:pt idx="120">
                  <c:v>0.2</c:v>
                </c:pt>
                <c:pt idx="121">
                  <c:v>0.48</c:v>
                </c:pt>
                <c:pt idx="122">
                  <c:v>0.68</c:v>
                </c:pt>
                <c:pt idx="123">
                  <c:v>0.8</c:v>
                </c:pt>
                <c:pt idx="124">
                  <c:v>0.8</c:v>
                </c:pt>
                <c:pt idx="125">
                  <c:v>0.6</c:v>
                </c:pt>
                <c:pt idx="126">
                  <c:v>0.44</c:v>
                </c:pt>
                <c:pt idx="127">
                  <c:v>0.44</c:v>
                </c:pt>
                <c:pt idx="128">
                  <c:v>0.24</c:v>
                </c:pt>
                <c:pt idx="129">
                  <c:v>0.2</c:v>
                </c:pt>
                <c:pt idx="130">
                  <c:v>0.2</c:v>
                </c:pt>
                <c:pt idx="131">
                  <c:v>0.16</c:v>
                </c:pt>
                <c:pt idx="132">
                  <c:v>0</c:v>
                </c:pt>
                <c:pt idx="133">
                  <c:v>0</c:v>
                </c:pt>
                <c:pt idx="134">
                  <c:v>0.16</c:v>
                </c:pt>
                <c:pt idx="135">
                  <c:v>0.2</c:v>
                </c:pt>
                <c:pt idx="136">
                  <c:v>0.2</c:v>
                </c:pt>
                <c:pt idx="137">
                  <c:v>0.28000000000000003</c:v>
                </c:pt>
                <c:pt idx="138">
                  <c:v>0.12</c:v>
                </c:pt>
                <c:pt idx="139">
                  <c:v>0.12</c:v>
                </c:pt>
                <c:pt idx="140">
                  <c:v>-0.04</c:v>
                </c:pt>
                <c:pt idx="141">
                  <c:v>-0.08</c:v>
                </c:pt>
                <c:pt idx="142">
                  <c:v>-0.04</c:v>
                </c:pt>
                <c:pt idx="143">
                  <c:v>0</c:v>
                </c:pt>
                <c:pt idx="144">
                  <c:v>0</c:v>
                </c:pt>
                <c:pt idx="145">
                  <c:v>0.04</c:v>
                </c:pt>
                <c:pt idx="146">
                  <c:v>0.08</c:v>
                </c:pt>
                <c:pt idx="147">
                  <c:v>0.08</c:v>
                </c:pt>
                <c:pt idx="148">
                  <c:v>0.04</c:v>
                </c:pt>
                <c:pt idx="149">
                  <c:v>0</c:v>
                </c:pt>
                <c:pt idx="150">
                  <c:v>-0.04</c:v>
                </c:pt>
                <c:pt idx="151">
                  <c:v>0</c:v>
                </c:pt>
                <c:pt idx="152">
                  <c:v>0.04</c:v>
                </c:pt>
                <c:pt idx="153">
                  <c:v>0.04</c:v>
                </c:pt>
                <c:pt idx="154">
                  <c:v>0</c:v>
                </c:pt>
                <c:pt idx="155">
                  <c:v>0</c:v>
                </c:pt>
                <c:pt idx="156">
                  <c:v>0</c:v>
                </c:pt>
                <c:pt idx="157">
                  <c:v>0</c:v>
                </c:pt>
                <c:pt idx="158">
                  <c:v>0.04</c:v>
                </c:pt>
                <c:pt idx="159">
                  <c:v>0.04</c:v>
                </c:pt>
                <c:pt idx="160">
                  <c:v>0</c:v>
                </c:pt>
                <c:pt idx="161">
                  <c:v>-0.04</c:v>
                </c:pt>
                <c:pt idx="162">
                  <c:v>-0.12</c:v>
                </c:pt>
                <c:pt idx="163">
                  <c:v>0</c:v>
                </c:pt>
                <c:pt idx="164">
                  <c:v>0</c:v>
                </c:pt>
                <c:pt idx="165">
                  <c:v>0</c:v>
                </c:pt>
                <c:pt idx="166">
                  <c:v>0</c:v>
                </c:pt>
                <c:pt idx="167">
                  <c:v>0</c:v>
                </c:pt>
                <c:pt idx="168">
                  <c:v>0</c:v>
                </c:pt>
                <c:pt idx="169">
                  <c:v>0</c:v>
                </c:pt>
                <c:pt idx="170">
                  <c:v>0</c:v>
                </c:pt>
                <c:pt idx="171">
                  <c:v>0</c:v>
                </c:pt>
                <c:pt idx="172">
                  <c:v>0</c:v>
                </c:pt>
                <c:pt idx="173">
                  <c:v>-0.24</c:v>
                </c:pt>
                <c:pt idx="174">
                  <c:v>0</c:v>
                </c:pt>
                <c:pt idx="175">
                  <c:v>-0.28000000000000003</c:v>
                </c:pt>
                <c:pt idx="176">
                  <c:v>-0.28000000000000003</c:v>
                </c:pt>
                <c:pt idx="177">
                  <c:v>0</c:v>
                </c:pt>
                <c:pt idx="178">
                  <c:v>0</c:v>
                </c:pt>
                <c:pt idx="179">
                  <c:v>0</c:v>
                </c:pt>
                <c:pt idx="180">
                  <c:v>-0.36</c:v>
                </c:pt>
                <c:pt idx="181">
                  <c:v>-0.36</c:v>
                </c:pt>
                <c:pt idx="182">
                  <c:v>-0.36</c:v>
                </c:pt>
                <c:pt idx="183">
                  <c:v>-0.36</c:v>
                </c:pt>
                <c:pt idx="184">
                  <c:v>-0.36</c:v>
                </c:pt>
                <c:pt idx="185">
                  <c:v>-0.4</c:v>
                </c:pt>
                <c:pt idx="186">
                  <c:v>-0.44</c:v>
                </c:pt>
                <c:pt idx="187">
                  <c:v>-0.44</c:v>
                </c:pt>
                <c:pt idx="188">
                  <c:v>-0.44</c:v>
                </c:pt>
                <c:pt idx="189">
                  <c:v>-0.36</c:v>
                </c:pt>
                <c:pt idx="190">
                  <c:v>-0.36</c:v>
                </c:pt>
                <c:pt idx="191">
                  <c:v>-0.32</c:v>
                </c:pt>
                <c:pt idx="192">
                  <c:v>-0.24</c:v>
                </c:pt>
                <c:pt idx="193">
                  <c:v>-0.16</c:v>
                </c:pt>
                <c:pt idx="194">
                  <c:v>-0.04</c:v>
                </c:pt>
                <c:pt idx="195">
                  <c:v>0</c:v>
                </c:pt>
                <c:pt idx="196">
                  <c:v>-0.04</c:v>
                </c:pt>
                <c:pt idx="197">
                  <c:v>0.04</c:v>
                </c:pt>
                <c:pt idx="198">
                  <c:v>0.08</c:v>
                </c:pt>
                <c:pt idx="199">
                  <c:v>-0.04</c:v>
                </c:pt>
                <c:pt idx="200">
                  <c:v>0.08</c:v>
                </c:pt>
                <c:pt idx="201">
                  <c:v>0.32</c:v>
                </c:pt>
                <c:pt idx="202">
                  <c:v>0.36</c:v>
                </c:pt>
                <c:pt idx="203">
                  <c:v>0.48</c:v>
                </c:pt>
                <c:pt idx="204">
                  <c:v>0.84</c:v>
                </c:pt>
                <c:pt idx="205">
                  <c:v>1.04</c:v>
                </c:pt>
                <c:pt idx="206">
                  <c:v>1.08</c:v>
                </c:pt>
                <c:pt idx="207">
                  <c:v>1.04</c:v>
                </c:pt>
                <c:pt idx="208">
                  <c:v>1</c:v>
                </c:pt>
                <c:pt idx="209">
                  <c:v>0.96</c:v>
                </c:pt>
                <c:pt idx="210">
                  <c:v>0.88</c:v>
                </c:pt>
                <c:pt idx="211">
                  <c:v>0.56000000000000005</c:v>
                </c:pt>
                <c:pt idx="212">
                  <c:v>0.44</c:v>
                </c:pt>
                <c:pt idx="213">
                  <c:v>0.36</c:v>
                </c:pt>
                <c:pt idx="214">
                  <c:v>0.24</c:v>
                </c:pt>
                <c:pt idx="215">
                  <c:v>-0.08</c:v>
                </c:pt>
                <c:pt idx="216">
                  <c:v>-0.12</c:v>
                </c:pt>
                <c:pt idx="217">
                  <c:v>-0.28000000000000003</c:v>
                </c:pt>
                <c:pt idx="218">
                  <c:v>-0.44</c:v>
                </c:pt>
                <c:pt idx="219">
                  <c:v>-0.56000000000000005</c:v>
                </c:pt>
                <c:pt idx="220">
                  <c:v>-0.48</c:v>
                </c:pt>
                <c:pt idx="221">
                  <c:v>-0.48</c:v>
                </c:pt>
                <c:pt idx="222">
                  <c:v>-0.48</c:v>
                </c:pt>
                <c:pt idx="223">
                  <c:v>-0.28000000000000003</c:v>
                </c:pt>
                <c:pt idx="224">
                  <c:v>-0.32</c:v>
                </c:pt>
                <c:pt idx="225">
                  <c:v>-0.12</c:v>
                </c:pt>
                <c:pt idx="226">
                  <c:v>-0.04</c:v>
                </c:pt>
                <c:pt idx="227">
                  <c:v>0</c:v>
                </c:pt>
                <c:pt idx="228">
                  <c:v>-0.04</c:v>
                </c:pt>
                <c:pt idx="229">
                  <c:v>-0.08</c:v>
                </c:pt>
                <c:pt idx="230">
                  <c:v>-0.16</c:v>
                </c:pt>
                <c:pt idx="231">
                  <c:v>-0.16</c:v>
                </c:pt>
                <c:pt idx="232">
                  <c:v>-0.12</c:v>
                </c:pt>
                <c:pt idx="233">
                  <c:v>-0.12</c:v>
                </c:pt>
                <c:pt idx="234">
                  <c:v>-0.12</c:v>
                </c:pt>
                <c:pt idx="235">
                  <c:v>0</c:v>
                </c:pt>
                <c:pt idx="236">
                  <c:v>-0.04</c:v>
                </c:pt>
                <c:pt idx="237">
                  <c:v>0</c:v>
                </c:pt>
                <c:pt idx="238">
                  <c:v>0.04</c:v>
                </c:pt>
                <c:pt idx="239">
                  <c:v>0.04</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-0.12</c:v>
                </c:pt>
                <c:pt idx="288">
                  <c:v>-0.36</c:v>
                </c:pt>
                <c:pt idx="289">
                  <c:v>-0.44</c:v>
                </c:pt>
                <c:pt idx="290">
                  <c:v>-0.44</c:v>
                </c:pt>
                <c:pt idx="291">
                  <c:v>-0.28000000000000003</c:v>
                </c:pt>
                <c:pt idx="292">
                  <c:v>-0.12</c:v>
                </c:pt>
                <c:pt idx="293">
                  <c:v>0.4</c:v>
                </c:pt>
                <c:pt idx="294">
                  <c:v>0.52</c:v>
                </c:pt>
                <c:pt idx="295">
                  <c:v>0.64</c:v>
                </c:pt>
                <c:pt idx="296">
                  <c:v>0.68</c:v>
                </c:pt>
                <c:pt idx="297">
                  <c:v>0.52</c:v>
                </c:pt>
                <c:pt idx="298">
                  <c:v>0.52</c:v>
                </c:pt>
                <c:pt idx="299">
                  <c:v>0.36</c:v>
                </c:pt>
                <c:pt idx="300">
                  <c:v>0.36</c:v>
                </c:pt>
                <c:pt idx="301">
                  <c:v>0.4</c:v>
                </c:pt>
                <c:pt idx="302">
                  <c:v>0.4</c:v>
                </c:pt>
                <c:pt idx="303">
                  <c:v>0.56000000000000005</c:v>
                </c:pt>
                <c:pt idx="304">
                  <c:v>0.68</c:v>
                </c:pt>
                <c:pt idx="305">
                  <c:v>0.76</c:v>
                </c:pt>
                <c:pt idx="306">
                  <c:v>0.76</c:v>
                </c:pt>
                <c:pt idx="307">
                  <c:v>0.72</c:v>
                </c:pt>
                <c:pt idx="308">
                  <c:v>0.68</c:v>
                </c:pt>
                <c:pt idx="309">
                  <c:v>0.64</c:v>
                </c:pt>
                <c:pt idx="310">
                  <c:v>0.48</c:v>
                </c:pt>
                <c:pt idx="311">
                  <c:v>0.44</c:v>
                </c:pt>
                <c:pt idx="312">
                  <c:v>-0.04</c:v>
                </c:pt>
                <c:pt idx="313">
                  <c:v>-0.4</c:v>
                </c:pt>
                <c:pt idx="314">
                  <c:v>-1</c:v>
                </c:pt>
                <c:pt idx="315">
                  <c:v>-1.24</c:v>
                </c:pt>
                <c:pt idx="316">
                  <c:v>-1.88</c:v>
                </c:pt>
                <c:pt idx="317">
                  <c:v>-2.04</c:v>
                </c:pt>
                <c:pt idx="318">
                  <c:v>-2.04</c:v>
                </c:pt>
                <c:pt idx="319">
                  <c:v>-1.88</c:v>
                </c:pt>
                <c:pt idx="320">
                  <c:v>-0.96</c:v>
                </c:pt>
                <c:pt idx="321">
                  <c:v>0.52</c:v>
                </c:pt>
                <c:pt idx="322">
                  <c:v>1</c:v>
                </c:pt>
                <c:pt idx="323">
                  <c:v>1.84</c:v>
                </c:pt>
                <c:pt idx="324">
                  <c:v>3.32</c:v>
                </c:pt>
                <c:pt idx="325">
                  <c:v>3.56</c:v>
                </c:pt>
                <c:pt idx="326">
                  <c:v>3.68</c:v>
                </c:pt>
                <c:pt idx="327">
                  <c:v>3.64</c:v>
                </c:pt>
                <c:pt idx="328">
                  <c:v>3.04</c:v>
                </c:pt>
                <c:pt idx="329">
                  <c:v>2.2000000000000002</c:v>
                </c:pt>
                <c:pt idx="330">
                  <c:v>1.72</c:v>
                </c:pt>
                <c:pt idx="331">
                  <c:v>0.56000000000000005</c:v>
                </c:pt>
                <c:pt idx="332">
                  <c:v>-0.04</c:v>
                </c:pt>
                <c:pt idx="333">
                  <c:v>-1.4</c:v>
                </c:pt>
                <c:pt idx="334">
                  <c:v>-2</c:v>
                </c:pt>
                <c:pt idx="335">
                  <c:v>-3.2</c:v>
                </c:pt>
                <c:pt idx="336">
                  <c:v>-3.64</c:v>
                </c:pt>
                <c:pt idx="337">
                  <c:v>-4.8</c:v>
                </c:pt>
                <c:pt idx="338">
                  <c:v>-5.28</c:v>
                </c:pt>
                <c:pt idx="339">
                  <c:v>-5.44</c:v>
                </c:pt>
                <c:pt idx="340">
                  <c:v>-5.16</c:v>
                </c:pt>
                <c:pt idx="341">
                  <c:v>-3.8</c:v>
                </c:pt>
                <c:pt idx="342">
                  <c:v>-3.2</c:v>
                </c:pt>
                <c:pt idx="343">
                  <c:v>-1.88</c:v>
                </c:pt>
                <c:pt idx="344">
                  <c:v>-1.28</c:v>
                </c:pt>
                <c:pt idx="345">
                  <c:v>-0.2</c:v>
                </c:pt>
                <c:pt idx="346">
                  <c:v>0.4</c:v>
                </c:pt>
                <c:pt idx="347">
                  <c:v>2.3199999999999998</c:v>
                </c:pt>
                <c:pt idx="348">
                  <c:v>3.12</c:v>
                </c:pt>
                <c:pt idx="349">
                  <c:v>3.36</c:v>
                </c:pt>
                <c:pt idx="350">
                  <c:v>3.72</c:v>
                </c:pt>
                <c:pt idx="351">
                  <c:v>3.48</c:v>
                </c:pt>
                <c:pt idx="352">
                  <c:v>3.48</c:v>
                </c:pt>
                <c:pt idx="353">
                  <c:v>2.88</c:v>
                </c:pt>
                <c:pt idx="354">
                  <c:v>2.48</c:v>
                </c:pt>
                <c:pt idx="355">
                  <c:v>1.8</c:v>
                </c:pt>
                <c:pt idx="356">
                  <c:v>1.44</c:v>
                </c:pt>
                <c:pt idx="357">
                  <c:v>0.52</c:v>
                </c:pt>
                <c:pt idx="358">
                  <c:v>-0.04</c:v>
                </c:pt>
                <c:pt idx="359">
                  <c:v>-0.8</c:v>
                </c:pt>
                <c:pt idx="360">
                  <c:v>-1.2</c:v>
                </c:pt>
                <c:pt idx="361">
                  <c:v>-1.92</c:v>
                </c:pt>
                <c:pt idx="362">
                  <c:v>-2.2000000000000002</c:v>
                </c:pt>
                <c:pt idx="363">
                  <c:v>-2.92</c:v>
                </c:pt>
                <c:pt idx="364">
                  <c:v>-3.4</c:v>
                </c:pt>
                <c:pt idx="365">
                  <c:v>-3.6</c:v>
                </c:pt>
                <c:pt idx="366">
                  <c:v>-3.44</c:v>
                </c:pt>
                <c:pt idx="367">
                  <c:v>-3.2</c:v>
                </c:pt>
                <c:pt idx="368">
                  <c:v>-2.3199999999999998</c:v>
                </c:pt>
                <c:pt idx="369">
                  <c:v>-1.64</c:v>
                </c:pt>
                <c:pt idx="370">
                  <c:v>-1.24</c:v>
                </c:pt>
                <c:pt idx="371">
                  <c:v>-0.12</c:v>
                </c:pt>
                <c:pt idx="372">
                  <c:v>2.2400000000000002</c:v>
                </c:pt>
                <c:pt idx="373">
                  <c:v>2.2400000000000002</c:v>
                </c:pt>
                <c:pt idx="374">
                  <c:v>3.88</c:v>
                </c:pt>
                <c:pt idx="375">
                  <c:v>4.24</c:v>
                </c:pt>
                <c:pt idx="376">
                  <c:v>4.92</c:v>
                </c:pt>
                <c:pt idx="377">
                  <c:v>5.08</c:v>
                </c:pt>
                <c:pt idx="378">
                  <c:v>4.6399999999999997</c:v>
                </c:pt>
                <c:pt idx="379">
                  <c:v>4.4000000000000004</c:v>
                </c:pt>
                <c:pt idx="380">
                  <c:v>2.8</c:v>
                </c:pt>
                <c:pt idx="381">
                  <c:v>1.1200000000000001</c:v>
                </c:pt>
                <c:pt idx="382">
                  <c:v>0.52</c:v>
                </c:pt>
                <c:pt idx="383">
                  <c:v>-0.64</c:v>
                </c:pt>
                <c:pt idx="384">
                  <c:v>-1.04</c:v>
                </c:pt>
                <c:pt idx="385">
                  <c:v>-1.68</c:v>
                </c:pt>
                <c:pt idx="386">
                  <c:v>-1.96</c:v>
                </c:pt>
                <c:pt idx="387">
                  <c:v>-2.6</c:v>
                </c:pt>
                <c:pt idx="388">
                  <c:v>-2.92</c:v>
                </c:pt>
                <c:pt idx="389">
                  <c:v>-3.48</c:v>
                </c:pt>
                <c:pt idx="390">
                  <c:v>-3.76</c:v>
                </c:pt>
                <c:pt idx="391">
                  <c:v>-4.32</c:v>
                </c:pt>
                <c:pt idx="392">
                  <c:v>-4.08</c:v>
                </c:pt>
                <c:pt idx="393">
                  <c:v>-4.08</c:v>
                </c:pt>
                <c:pt idx="394">
                  <c:v>-3.2</c:v>
                </c:pt>
                <c:pt idx="395">
                  <c:v>-3.2</c:v>
                </c:pt>
                <c:pt idx="396">
                  <c:v>-1.64</c:v>
                </c:pt>
                <c:pt idx="397">
                  <c:v>-1</c:v>
                </c:pt>
                <c:pt idx="398">
                  <c:v>0.44</c:v>
                </c:pt>
                <c:pt idx="399">
                  <c:v>1.24</c:v>
                </c:pt>
                <c:pt idx="400">
                  <c:v>3.92</c:v>
                </c:pt>
                <c:pt idx="401">
                  <c:v>3.92</c:v>
                </c:pt>
                <c:pt idx="402">
                  <c:v>4.32</c:v>
                </c:pt>
                <c:pt idx="403">
                  <c:v>4.32</c:v>
                </c:pt>
                <c:pt idx="404">
                  <c:v>3.84</c:v>
                </c:pt>
                <c:pt idx="405">
                  <c:v>3.36</c:v>
                </c:pt>
                <c:pt idx="406">
                  <c:v>2.36</c:v>
                </c:pt>
                <c:pt idx="407">
                  <c:v>2.36</c:v>
                </c:pt>
                <c:pt idx="408">
                  <c:v>0.16</c:v>
                </c:pt>
                <c:pt idx="409">
                  <c:v>-0.56000000000000005</c:v>
                </c:pt>
                <c:pt idx="410">
                  <c:v>-1.96</c:v>
                </c:pt>
                <c:pt idx="411">
                  <c:v>-2.6</c:v>
                </c:pt>
                <c:pt idx="412">
                  <c:v>-3.64</c:v>
                </c:pt>
                <c:pt idx="413">
                  <c:v>-4.04</c:v>
                </c:pt>
                <c:pt idx="414">
                  <c:v>-4.8</c:v>
                </c:pt>
                <c:pt idx="415">
                  <c:v>-4.6399999999999997</c:v>
                </c:pt>
                <c:pt idx="416">
                  <c:v>-4.4000000000000004</c:v>
                </c:pt>
                <c:pt idx="417">
                  <c:v>-3</c:v>
                </c:pt>
                <c:pt idx="418">
                  <c:v>-0.92</c:v>
                </c:pt>
                <c:pt idx="419">
                  <c:v>-0.12</c:v>
                </c:pt>
                <c:pt idx="420">
                  <c:v>0.6</c:v>
                </c:pt>
                <c:pt idx="421">
                  <c:v>2.12</c:v>
                </c:pt>
                <c:pt idx="422">
                  <c:v>3.64</c:v>
                </c:pt>
                <c:pt idx="423">
                  <c:v>4.6399999999999997</c:v>
                </c:pt>
                <c:pt idx="424">
                  <c:v>5</c:v>
                </c:pt>
                <c:pt idx="425">
                  <c:v>4.16</c:v>
                </c:pt>
                <c:pt idx="426">
                  <c:v>3.68</c:v>
                </c:pt>
                <c:pt idx="427">
                  <c:v>2.68</c:v>
                </c:pt>
                <c:pt idx="428">
                  <c:v>2.08</c:v>
                </c:pt>
                <c:pt idx="429">
                  <c:v>0.64</c:v>
                </c:pt>
                <c:pt idx="430">
                  <c:v>-0.08</c:v>
                </c:pt>
                <c:pt idx="431">
                  <c:v>-1.44</c:v>
                </c:pt>
                <c:pt idx="432">
                  <c:v>-1.92</c:v>
                </c:pt>
                <c:pt idx="433">
                  <c:v>-2.72</c:v>
                </c:pt>
                <c:pt idx="434">
                  <c:v>-3.08</c:v>
                </c:pt>
                <c:pt idx="435">
                  <c:v>-3.6</c:v>
                </c:pt>
                <c:pt idx="436">
                  <c:v>-3.72</c:v>
                </c:pt>
                <c:pt idx="437">
                  <c:v>-4.12</c:v>
                </c:pt>
                <c:pt idx="438">
                  <c:v>-3.84</c:v>
                </c:pt>
                <c:pt idx="439">
                  <c:v>-2.72</c:v>
                </c:pt>
                <c:pt idx="440">
                  <c:v>-1.28</c:v>
                </c:pt>
                <c:pt idx="441">
                  <c:v>-0.76</c:v>
                </c:pt>
                <c:pt idx="442">
                  <c:v>0.32</c:v>
                </c:pt>
                <c:pt idx="443">
                  <c:v>0.92</c:v>
                </c:pt>
                <c:pt idx="444">
                  <c:v>1.92</c:v>
                </c:pt>
                <c:pt idx="445">
                  <c:v>2.4</c:v>
                </c:pt>
                <c:pt idx="446">
                  <c:v>3.2</c:v>
                </c:pt>
                <c:pt idx="447">
                  <c:v>4</c:v>
                </c:pt>
                <c:pt idx="448">
                  <c:v>3.76</c:v>
                </c:pt>
                <c:pt idx="449">
                  <c:v>3.28</c:v>
                </c:pt>
                <c:pt idx="450">
                  <c:v>2.16</c:v>
                </c:pt>
                <c:pt idx="451">
                  <c:v>1.64</c:v>
                </c:pt>
                <c:pt idx="452">
                  <c:v>0.36</c:v>
                </c:pt>
                <c:pt idx="453">
                  <c:v>-0.32</c:v>
                </c:pt>
                <c:pt idx="454">
                  <c:v>-2.12</c:v>
                </c:pt>
                <c:pt idx="455">
                  <c:v>-2.92</c:v>
                </c:pt>
                <c:pt idx="456">
                  <c:v>-3.24</c:v>
                </c:pt>
                <c:pt idx="457">
                  <c:v>-3.96</c:v>
                </c:pt>
                <c:pt idx="458">
                  <c:v>-4.16</c:v>
                </c:pt>
                <c:pt idx="459">
                  <c:v>-4.16</c:v>
                </c:pt>
                <c:pt idx="460">
                  <c:v>-3.32</c:v>
                </c:pt>
                <c:pt idx="461">
                  <c:v>-2.96</c:v>
                </c:pt>
                <c:pt idx="462">
                  <c:v>-2.04</c:v>
                </c:pt>
                <c:pt idx="463">
                  <c:v>-0.48</c:v>
                </c:pt>
                <c:pt idx="464">
                  <c:v>-0.48</c:v>
                </c:pt>
                <c:pt idx="465">
                  <c:v>1.44</c:v>
                </c:pt>
                <c:pt idx="466">
                  <c:v>2.08</c:v>
                </c:pt>
                <c:pt idx="467">
                  <c:v>3.2</c:v>
                </c:pt>
                <c:pt idx="468">
                  <c:v>3.64</c:v>
                </c:pt>
                <c:pt idx="469">
                  <c:v>4.2</c:v>
                </c:pt>
                <c:pt idx="470">
                  <c:v>4.28</c:v>
                </c:pt>
                <c:pt idx="471">
                  <c:v>4.32</c:v>
                </c:pt>
                <c:pt idx="472">
                  <c:v>4.16</c:v>
                </c:pt>
                <c:pt idx="473">
                  <c:v>3.8</c:v>
                </c:pt>
                <c:pt idx="474">
                  <c:v>2.56</c:v>
                </c:pt>
                <c:pt idx="475">
                  <c:v>2.04</c:v>
                </c:pt>
                <c:pt idx="476">
                  <c:v>0.68</c:v>
                </c:pt>
                <c:pt idx="477">
                  <c:v>-0.04</c:v>
                </c:pt>
                <c:pt idx="478">
                  <c:v>-1.28</c:v>
                </c:pt>
                <c:pt idx="479">
                  <c:v>-1.92</c:v>
                </c:pt>
                <c:pt idx="480">
                  <c:v>-2.84</c:v>
                </c:pt>
                <c:pt idx="481">
                  <c:v>-3.16</c:v>
                </c:pt>
                <c:pt idx="482">
                  <c:v>-3.88</c:v>
                </c:pt>
                <c:pt idx="483">
                  <c:v>-4.12</c:v>
                </c:pt>
                <c:pt idx="484">
                  <c:v>-4.4000000000000004</c:v>
                </c:pt>
                <c:pt idx="485">
                  <c:v>-4</c:v>
                </c:pt>
                <c:pt idx="486">
                  <c:v>-2.76</c:v>
                </c:pt>
                <c:pt idx="487">
                  <c:v>-2.2000000000000002</c:v>
                </c:pt>
                <c:pt idx="488">
                  <c:v>-1.68</c:v>
                </c:pt>
                <c:pt idx="489">
                  <c:v>0.84</c:v>
                </c:pt>
                <c:pt idx="490">
                  <c:v>3.04</c:v>
                </c:pt>
                <c:pt idx="491">
                  <c:v>3.76</c:v>
                </c:pt>
                <c:pt idx="492">
                  <c:v>4.68</c:v>
                </c:pt>
                <c:pt idx="493">
                  <c:v>4.96</c:v>
                </c:pt>
                <c:pt idx="494">
                  <c:v>5.04</c:v>
                </c:pt>
                <c:pt idx="495">
                  <c:v>4.84</c:v>
                </c:pt>
                <c:pt idx="496">
                  <c:v>4.32</c:v>
                </c:pt>
                <c:pt idx="497">
                  <c:v>4.04</c:v>
                </c:pt>
                <c:pt idx="498">
                  <c:v>3.08</c:v>
                </c:pt>
                <c:pt idx="499">
                  <c:v>2.4</c:v>
                </c:pt>
                <c:pt idx="500">
                  <c:v>0.12</c:v>
                </c:pt>
                <c:pt idx="501">
                  <c:v>-1.68</c:v>
                </c:pt>
                <c:pt idx="502">
                  <c:v>-2.92</c:v>
                </c:pt>
                <c:pt idx="503">
                  <c:v>-3.6</c:v>
                </c:pt>
                <c:pt idx="504">
                  <c:v>-3.8</c:v>
                </c:pt>
                <c:pt idx="505">
                  <c:v>-3.6</c:v>
                </c:pt>
                <c:pt idx="506">
                  <c:v>-3.44</c:v>
                </c:pt>
                <c:pt idx="507">
                  <c:v>-2.88</c:v>
                </c:pt>
                <c:pt idx="508">
                  <c:v>-2.4</c:v>
                </c:pt>
                <c:pt idx="509">
                  <c:v>-1.32</c:v>
                </c:pt>
                <c:pt idx="510">
                  <c:v>-0.76</c:v>
                </c:pt>
                <c:pt idx="511">
                  <c:v>-0.16</c:v>
                </c:pt>
                <c:pt idx="512">
                  <c:v>1</c:v>
                </c:pt>
                <c:pt idx="513">
                  <c:v>2.12</c:v>
                </c:pt>
                <c:pt idx="514">
                  <c:v>3.56</c:v>
                </c:pt>
                <c:pt idx="515">
                  <c:v>3.92</c:v>
                </c:pt>
                <c:pt idx="516">
                  <c:v>4.28</c:v>
                </c:pt>
                <c:pt idx="517">
                  <c:v>4.28</c:v>
                </c:pt>
                <c:pt idx="518">
                  <c:v>4.12</c:v>
                </c:pt>
                <c:pt idx="519">
                  <c:v>3.4</c:v>
                </c:pt>
                <c:pt idx="520">
                  <c:v>3.08</c:v>
                </c:pt>
                <c:pt idx="521">
                  <c:v>2.4</c:v>
                </c:pt>
                <c:pt idx="522">
                  <c:v>1.92</c:v>
                </c:pt>
                <c:pt idx="523">
                  <c:v>0.64</c:v>
                </c:pt>
                <c:pt idx="524">
                  <c:v>-0.08</c:v>
                </c:pt>
                <c:pt idx="525">
                  <c:v>-2.08</c:v>
                </c:pt>
                <c:pt idx="526">
                  <c:v>-3.28</c:v>
                </c:pt>
                <c:pt idx="527">
                  <c:v>-4.92</c:v>
                </c:pt>
                <c:pt idx="528">
                  <c:v>-5.24</c:v>
                </c:pt>
                <c:pt idx="529">
                  <c:v>-5.08</c:v>
                </c:pt>
                <c:pt idx="530">
                  <c:v>-4.4400000000000004</c:v>
                </c:pt>
                <c:pt idx="531">
                  <c:v>-3.92</c:v>
                </c:pt>
                <c:pt idx="532">
                  <c:v>-2.8</c:v>
                </c:pt>
                <c:pt idx="533">
                  <c:v>-2.2000000000000002</c:v>
                </c:pt>
                <c:pt idx="534">
                  <c:v>-0.72</c:v>
                </c:pt>
                <c:pt idx="535">
                  <c:v>-0.04</c:v>
                </c:pt>
                <c:pt idx="536">
                  <c:v>1.28</c:v>
                </c:pt>
                <c:pt idx="537">
                  <c:v>1.96</c:v>
                </c:pt>
                <c:pt idx="538">
                  <c:v>3.8</c:v>
                </c:pt>
                <c:pt idx="539">
                  <c:v>4.6399999999999997</c:v>
                </c:pt>
                <c:pt idx="540">
                  <c:v>4.88</c:v>
                </c:pt>
                <c:pt idx="541">
                  <c:v>5.2</c:v>
                </c:pt>
                <c:pt idx="542">
                  <c:v>5.2</c:v>
                </c:pt>
                <c:pt idx="543">
                  <c:v>4.8</c:v>
                </c:pt>
                <c:pt idx="544">
                  <c:v>4.4400000000000004</c:v>
                </c:pt>
                <c:pt idx="545">
                  <c:v>3.12</c:v>
                </c:pt>
                <c:pt idx="546">
                  <c:v>1.96</c:v>
                </c:pt>
                <c:pt idx="547">
                  <c:v>1.36</c:v>
                </c:pt>
                <c:pt idx="548">
                  <c:v>-0.2</c:v>
                </c:pt>
                <c:pt idx="549">
                  <c:v>-1.68</c:v>
                </c:pt>
                <c:pt idx="550">
                  <c:v>-2.16</c:v>
                </c:pt>
                <c:pt idx="551">
                  <c:v>-3.2</c:v>
                </c:pt>
                <c:pt idx="552">
                  <c:v>-3.72</c:v>
                </c:pt>
                <c:pt idx="553">
                  <c:v>-4.84</c:v>
                </c:pt>
                <c:pt idx="554">
                  <c:v>-5.08</c:v>
                </c:pt>
                <c:pt idx="555">
                  <c:v>-5.44</c:v>
                </c:pt>
                <c:pt idx="556">
                  <c:v>-5.28</c:v>
                </c:pt>
                <c:pt idx="557">
                  <c:v>-3.96</c:v>
                </c:pt>
                <c:pt idx="558">
                  <c:v>-1.24</c:v>
                </c:pt>
                <c:pt idx="559">
                  <c:v>-0.16</c:v>
                </c:pt>
                <c:pt idx="560">
                  <c:v>1.92</c:v>
                </c:pt>
                <c:pt idx="561">
                  <c:v>2.92</c:v>
                </c:pt>
                <c:pt idx="562">
                  <c:v>4.5199999999999996</c:v>
                </c:pt>
                <c:pt idx="563">
                  <c:v>5.68</c:v>
                </c:pt>
                <c:pt idx="564">
                  <c:v>5.88</c:v>
                </c:pt>
                <c:pt idx="565">
                  <c:v>5.8</c:v>
                </c:pt>
                <c:pt idx="566">
                  <c:v>5.44</c:v>
                </c:pt>
                <c:pt idx="567">
                  <c:v>4.5599999999999996</c:v>
                </c:pt>
                <c:pt idx="568">
                  <c:v>3.92</c:v>
                </c:pt>
                <c:pt idx="569">
                  <c:v>1.48</c:v>
                </c:pt>
                <c:pt idx="570">
                  <c:v>-0.24</c:v>
                </c:pt>
                <c:pt idx="571">
                  <c:v>-1.08</c:v>
                </c:pt>
                <c:pt idx="572">
                  <c:v>-3.2</c:v>
                </c:pt>
                <c:pt idx="573">
                  <c:v>-4.8</c:v>
                </c:pt>
                <c:pt idx="574">
                  <c:v>-5.08</c:v>
                </c:pt>
                <c:pt idx="575">
                  <c:v>-5.28</c:v>
                </c:pt>
                <c:pt idx="576">
                  <c:v>-5.2</c:v>
                </c:pt>
                <c:pt idx="577">
                  <c:v>-4.12</c:v>
                </c:pt>
                <c:pt idx="578">
                  <c:v>-2.84</c:v>
                </c:pt>
                <c:pt idx="579">
                  <c:v>-2.2000000000000002</c:v>
                </c:pt>
                <c:pt idx="580">
                  <c:v>1.56</c:v>
                </c:pt>
                <c:pt idx="581">
                  <c:v>3.36</c:v>
                </c:pt>
                <c:pt idx="582">
                  <c:v>4.3600000000000003</c:v>
                </c:pt>
                <c:pt idx="583">
                  <c:v>4.3600000000000003</c:v>
                </c:pt>
                <c:pt idx="584">
                  <c:v>4.04</c:v>
                </c:pt>
                <c:pt idx="585">
                  <c:v>3.92</c:v>
                </c:pt>
                <c:pt idx="586">
                  <c:v>3.08</c:v>
                </c:pt>
                <c:pt idx="587">
                  <c:v>2.04</c:v>
                </c:pt>
                <c:pt idx="588">
                  <c:v>1.52</c:v>
                </c:pt>
                <c:pt idx="589">
                  <c:v>-0.12</c:v>
                </c:pt>
                <c:pt idx="590">
                  <c:v>-1.32</c:v>
                </c:pt>
                <c:pt idx="591">
                  <c:v>-1.72</c:v>
                </c:pt>
                <c:pt idx="592">
                  <c:v>-2.2000000000000002</c:v>
                </c:pt>
                <c:pt idx="593">
                  <c:v>-2.48</c:v>
                </c:pt>
                <c:pt idx="594">
                  <c:v>-3.08</c:v>
                </c:pt>
                <c:pt idx="595">
                  <c:v>-3.24</c:v>
                </c:pt>
                <c:pt idx="596">
                  <c:v>-3.52</c:v>
                </c:pt>
                <c:pt idx="597">
                  <c:v>-3.52</c:v>
                </c:pt>
                <c:pt idx="598">
                  <c:v>-3.12</c:v>
                </c:pt>
                <c:pt idx="599">
                  <c:v>-3.12</c:v>
                </c:pt>
              </c:numCache>
            </c:numRef>
          </c:val>
          <c:smooth val="0"/>
        </c:ser>
        <c:dLbls>
          <c:showLegendKey val="0"/>
          <c:showVal val="0"/>
          <c:showCatName val="0"/>
          <c:showSerName val="0"/>
          <c:showPercent val="0"/>
          <c:showBubbleSize val="0"/>
        </c:dLbls>
        <c:smooth val="0"/>
        <c:axId val="88556656"/>
        <c:axId val="88557200"/>
      </c:lineChart>
      <c:catAx>
        <c:axId val="88556656"/>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zh-CN"/>
                  <a:t>时间</a:t>
                </a:r>
                <a:r>
                  <a:rPr lang="en-US"/>
                  <a:t>t/0.02s</a:t>
                </a:r>
                <a:endParaRPr lang="zh-CN"/>
              </a:p>
            </c:rich>
          </c:tx>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crossAx val="88557200"/>
        <c:crosses val="autoZero"/>
        <c:auto val="1"/>
        <c:lblAlgn val="ctr"/>
        <c:lblOffset val="100"/>
        <c:noMultiLvlLbl val="0"/>
      </c:catAx>
      <c:valAx>
        <c:axId val="885572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zh-CN"/>
                  <a:t>加速度</a:t>
                </a:r>
                <a:r>
                  <a:rPr lang="en-US"/>
                  <a:t>a/ms^-2</a:t>
                </a:r>
                <a:endParaRPr lang="zh-CN"/>
              </a:p>
            </c:rich>
          </c:tx>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crossAx val="88556656"/>
        <c:crosses val="autoZero"/>
        <c:crossBetween val="between"/>
      </c:valAx>
      <c:spPr>
        <a:noFill/>
        <a:ln>
          <a:noFill/>
        </a:ln>
        <a:effectLst/>
      </c:spPr>
    </c:plotArea>
    <c:plotVisOnly val="1"/>
    <c:dispBlanksAs val="gap"/>
    <c:showDLblsOverMax val="0"/>
  </c:chart>
  <c:spPr>
    <a:noFill/>
    <a:ln>
      <a:noFill/>
    </a:ln>
    <a:effectLst/>
  </c:spPr>
  <c:txPr>
    <a:bodyPr/>
    <a:lstStyle/>
    <a:p>
      <a:pPr>
        <a:defRPr sz="1400" b="1"/>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20" baseline="0">
                <a:solidFill>
                  <a:schemeClr val="dk1">
                    <a:lumMod val="50000"/>
                    <a:lumOff val="50000"/>
                  </a:schemeClr>
                </a:solidFill>
                <a:latin typeface="+mn-lt"/>
                <a:ea typeface="+mn-ea"/>
                <a:cs typeface="+mn-cs"/>
              </a:defRPr>
            </a:pPr>
            <a:r>
              <a:rPr lang="zh-CN" altLang="en-US" sz="2000" b="1" baseline="0">
                <a:solidFill>
                  <a:schemeClr val="tx1">
                    <a:lumMod val="65000"/>
                    <a:lumOff val="35000"/>
                  </a:schemeClr>
                </a:solidFill>
              </a:rPr>
              <a:t>绝对值大于</a:t>
            </a:r>
            <a:r>
              <a:rPr lang="en-US" altLang="zh-CN" sz="2000" b="1" baseline="0">
                <a:solidFill>
                  <a:schemeClr val="tx1">
                    <a:lumMod val="65000"/>
                    <a:lumOff val="35000"/>
                  </a:schemeClr>
                </a:solidFill>
              </a:rPr>
              <a:t>2</a:t>
            </a:r>
            <a:r>
              <a:rPr lang="zh-CN" altLang="en-US" sz="2000" b="1" baseline="0">
                <a:solidFill>
                  <a:schemeClr val="tx1">
                    <a:lumMod val="65000"/>
                    <a:lumOff val="35000"/>
                  </a:schemeClr>
                </a:solidFill>
              </a:rPr>
              <a:t>的加速度分布</a:t>
            </a:r>
          </a:p>
        </c:rich>
      </c:tx>
      <c:layout/>
      <c:overlay val="0"/>
      <c:spPr>
        <a:noFill/>
        <a:ln>
          <a:noFill/>
        </a:ln>
        <a:effectLst/>
      </c:spPr>
      <c:txPr>
        <a:bodyPr rot="0" spcFirstLastPara="1" vertOverflow="ellipsis" vert="horz" wrap="square" anchor="ctr" anchorCtr="1"/>
        <a:lstStyle/>
        <a:p>
          <a:pPr>
            <a:defRPr sz="20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manualLayout>
          <c:layoutTarget val="inner"/>
          <c:xMode val="edge"/>
          <c:yMode val="edge"/>
          <c:x val="5.1145503508869386E-2"/>
          <c:y val="0.18335666375036455"/>
          <c:w val="0.93048269520979154"/>
          <c:h val="0.71250801983085443"/>
        </c:manualLayout>
      </c:layout>
      <c:lineChart>
        <c:grouping val="standard"/>
        <c:varyColors val="0"/>
        <c:ser>
          <c:idx val="0"/>
          <c:order val="0"/>
          <c:spPr>
            <a:ln w="9525" cap="rnd" cmpd="sng" algn="ctr">
              <a:solidFill>
                <a:srgbClr val="7F7F7F"/>
              </a:solidFill>
              <a:round/>
            </a:ln>
            <a:effectLst/>
          </c:spPr>
          <c:marker>
            <c:symbol val="none"/>
          </c:marker>
          <c:val>
            <c:numRef>
              <c:f>Sheet2!$B$1:$B$601</c:f>
              <c:numCache>
                <c:formatCode>General</c:formatCode>
                <c:ptCount val="601"/>
                <c:pt idx="0">
                  <c:v>1</c:v>
                </c:pt>
                <c:pt idx="1">
                  <c:v>1</c:v>
                </c:pt>
                <c:pt idx="2">
                  <c:v>1</c:v>
                </c:pt>
                <c:pt idx="3">
                  <c:v>1</c:v>
                </c:pt>
                <c:pt idx="4">
                  <c:v>1</c:v>
                </c:pt>
                <c:pt idx="5">
                  <c:v>1</c:v>
                </c:pt>
                <c:pt idx="6">
                  <c:v>1</c:v>
                </c:pt>
                <c:pt idx="7">
                  <c:v>1</c:v>
                </c:pt>
                <c:pt idx="8">
                  <c:v>1</c:v>
                </c:pt>
                <c:pt idx="9">
                  <c:v>0</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0</c:v>
                </c:pt>
                <c:pt idx="32">
                  <c:v>0</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0</c:v>
                </c:pt>
                <c:pt idx="121">
                  <c:v>1</c:v>
                </c:pt>
                <c:pt idx="122">
                  <c:v>1</c:v>
                </c:pt>
                <c:pt idx="123">
                  <c:v>1</c:v>
                </c:pt>
                <c:pt idx="124">
                  <c:v>1</c:v>
                </c:pt>
                <c:pt idx="125">
                  <c:v>1</c:v>
                </c:pt>
                <c:pt idx="126">
                  <c:v>1</c:v>
                </c:pt>
                <c:pt idx="127">
                  <c:v>1</c:v>
                </c:pt>
                <c:pt idx="128">
                  <c:v>1</c:v>
                </c:pt>
                <c:pt idx="129">
                  <c:v>1</c:v>
                </c:pt>
                <c:pt idx="130">
                  <c:v>1</c:v>
                </c:pt>
                <c:pt idx="131">
                  <c:v>1</c:v>
                </c:pt>
                <c:pt idx="132">
                  <c:v>1</c:v>
                </c:pt>
                <c:pt idx="133">
                  <c:v>0</c:v>
                </c:pt>
                <c:pt idx="134">
                  <c:v>0</c:v>
                </c:pt>
                <c:pt idx="135">
                  <c:v>1</c:v>
                </c:pt>
                <c:pt idx="136">
                  <c:v>1</c:v>
                </c:pt>
                <c:pt idx="137">
                  <c:v>1</c:v>
                </c:pt>
                <c:pt idx="138">
                  <c:v>1</c:v>
                </c:pt>
                <c:pt idx="139">
                  <c:v>1</c:v>
                </c:pt>
                <c:pt idx="140">
                  <c:v>1</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1</c:v>
                </c:pt>
                <c:pt idx="164">
                  <c:v>0</c:v>
                </c:pt>
                <c:pt idx="165">
                  <c:v>0</c:v>
                </c:pt>
                <c:pt idx="166">
                  <c:v>0</c:v>
                </c:pt>
                <c:pt idx="167">
                  <c:v>0</c:v>
                </c:pt>
                <c:pt idx="168">
                  <c:v>0</c:v>
                </c:pt>
                <c:pt idx="169">
                  <c:v>0</c:v>
                </c:pt>
                <c:pt idx="170">
                  <c:v>0</c:v>
                </c:pt>
                <c:pt idx="171">
                  <c:v>0</c:v>
                </c:pt>
                <c:pt idx="172">
                  <c:v>0</c:v>
                </c:pt>
                <c:pt idx="173">
                  <c:v>0</c:v>
                </c:pt>
                <c:pt idx="174">
                  <c:v>1</c:v>
                </c:pt>
                <c:pt idx="175">
                  <c:v>0</c:v>
                </c:pt>
                <c:pt idx="176">
                  <c:v>1</c:v>
                </c:pt>
                <c:pt idx="177">
                  <c:v>1</c:v>
                </c:pt>
                <c:pt idx="178">
                  <c:v>0</c:v>
                </c:pt>
                <c:pt idx="179">
                  <c:v>0</c:v>
                </c:pt>
                <c:pt idx="180">
                  <c:v>0</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0</c:v>
                </c:pt>
                <c:pt idx="196">
                  <c:v>0</c:v>
                </c:pt>
                <c:pt idx="197">
                  <c:v>0</c:v>
                </c:pt>
                <c:pt idx="198">
                  <c:v>0</c:v>
                </c:pt>
                <c:pt idx="199">
                  <c:v>0</c:v>
                </c:pt>
                <c:pt idx="200">
                  <c:v>0</c:v>
                </c:pt>
                <c:pt idx="201">
                  <c:v>0</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0</c:v>
                </c:pt>
                <c:pt idx="217">
                  <c:v>1</c:v>
                </c:pt>
                <c:pt idx="218">
                  <c:v>1</c:v>
                </c:pt>
                <c:pt idx="219">
                  <c:v>1</c:v>
                </c:pt>
                <c:pt idx="220">
                  <c:v>1</c:v>
                </c:pt>
                <c:pt idx="221">
                  <c:v>1</c:v>
                </c:pt>
                <c:pt idx="222">
                  <c:v>1</c:v>
                </c:pt>
                <c:pt idx="223">
                  <c:v>1</c:v>
                </c:pt>
                <c:pt idx="224">
                  <c:v>1</c:v>
                </c:pt>
                <c:pt idx="225">
                  <c:v>1</c:v>
                </c:pt>
                <c:pt idx="226">
                  <c:v>1</c:v>
                </c:pt>
                <c:pt idx="227">
                  <c:v>0</c:v>
                </c:pt>
                <c:pt idx="228">
                  <c:v>0</c:v>
                </c:pt>
                <c:pt idx="229">
                  <c:v>0</c:v>
                </c:pt>
                <c:pt idx="230">
                  <c:v>0</c:v>
                </c:pt>
                <c:pt idx="231">
                  <c:v>1</c:v>
                </c:pt>
                <c:pt idx="232">
                  <c:v>1</c:v>
                </c:pt>
                <c:pt idx="233">
                  <c:v>1</c:v>
                </c:pt>
                <c:pt idx="234">
                  <c:v>1</c:v>
                </c:pt>
                <c:pt idx="235">
                  <c:v>1</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0</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0</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0</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1</c:v>
                </c:pt>
                <c:pt idx="426">
                  <c:v>1</c:v>
                </c:pt>
                <c:pt idx="427">
                  <c:v>1</c:v>
                </c:pt>
                <c:pt idx="428">
                  <c:v>1</c:v>
                </c:pt>
                <c:pt idx="429">
                  <c:v>1</c:v>
                </c:pt>
                <c:pt idx="430">
                  <c:v>1</c:v>
                </c:pt>
                <c:pt idx="431">
                  <c:v>0</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1</c:v>
                </c:pt>
                <c:pt idx="447">
                  <c:v>1</c:v>
                </c:pt>
                <c:pt idx="448">
                  <c:v>1</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1</c:v>
                </c:pt>
                <c:pt idx="472">
                  <c:v>1</c:v>
                </c:pt>
                <c:pt idx="473">
                  <c:v>1</c:v>
                </c:pt>
                <c:pt idx="474">
                  <c:v>1</c:v>
                </c:pt>
                <c:pt idx="475">
                  <c:v>1</c:v>
                </c:pt>
                <c:pt idx="476">
                  <c:v>1</c:v>
                </c:pt>
                <c:pt idx="477">
                  <c:v>1</c:v>
                </c:pt>
                <c:pt idx="478">
                  <c:v>0</c:v>
                </c:pt>
                <c:pt idx="479">
                  <c:v>1</c:v>
                </c:pt>
                <c:pt idx="480">
                  <c:v>1</c:v>
                </c:pt>
                <c:pt idx="481">
                  <c:v>1</c:v>
                </c:pt>
                <c:pt idx="482">
                  <c:v>1</c:v>
                </c:pt>
                <c:pt idx="483">
                  <c:v>1</c:v>
                </c:pt>
                <c:pt idx="484">
                  <c:v>1</c:v>
                </c:pt>
                <c:pt idx="485">
                  <c:v>1</c:v>
                </c:pt>
                <c:pt idx="486">
                  <c:v>1</c:v>
                </c:pt>
                <c:pt idx="487">
                  <c:v>1</c:v>
                </c:pt>
                <c:pt idx="488">
                  <c:v>1</c:v>
                </c:pt>
                <c:pt idx="489">
                  <c:v>1</c:v>
                </c:pt>
                <c:pt idx="490">
                  <c:v>1</c:v>
                </c:pt>
                <c:pt idx="491">
                  <c:v>1</c:v>
                </c:pt>
                <c:pt idx="492">
                  <c:v>1</c:v>
                </c:pt>
                <c:pt idx="493">
                  <c:v>1</c:v>
                </c:pt>
                <c:pt idx="494">
                  <c:v>1</c:v>
                </c:pt>
                <c:pt idx="495">
                  <c:v>1</c:v>
                </c:pt>
                <c:pt idx="496">
                  <c:v>1</c:v>
                </c:pt>
                <c:pt idx="497">
                  <c:v>1</c:v>
                </c:pt>
                <c:pt idx="498">
                  <c:v>1</c:v>
                </c:pt>
                <c:pt idx="499">
                  <c:v>1</c:v>
                </c:pt>
                <c:pt idx="500">
                  <c:v>1</c:v>
                </c:pt>
                <c:pt idx="501">
                  <c:v>1</c:v>
                </c:pt>
                <c:pt idx="502">
                  <c:v>1</c:v>
                </c:pt>
                <c:pt idx="503">
                  <c:v>1</c:v>
                </c:pt>
                <c:pt idx="504">
                  <c:v>1</c:v>
                </c:pt>
                <c:pt idx="505">
                  <c:v>1</c:v>
                </c:pt>
                <c:pt idx="506">
                  <c:v>1</c:v>
                </c:pt>
                <c:pt idx="507">
                  <c:v>1</c:v>
                </c:pt>
                <c:pt idx="508">
                  <c:v>1</c:v>
                </c:pt>
                <c:pt idx="509">
                  <c:v>1</c:v>
                </c:pt>
                <c:pt idx="510">
                  <c:v>1</c:v>
                </c:pt>
                <c:pt idx="511">
                  <c:v>1</c:v>
                </c:pt>
                <c:pt idx="512">
                  <c:v>1</c:v>
                </c:pt>
                <c:pt idx="513">
                  <c:v>1</c:v>
                </c:pt>
                <c:pt idx="514">
                  <c:v>1</c:v>
                </c:pt>
                <c:pt idx="515">
                  <c:v>1</c:v>
                </c:pt>
                <c:pt idx="516">
                  <c:v>1</c:v>
                </c:pt>
                <c:pt idx="517">
                  <c:v>1</c:v>
                </c:pt>
                <c:pt idx="518">
                  <c:v>1</c:v>
                </c:pt>
                <c:pt idx="519">
                  <c:v>1</c:v>
                </c:pt>
                <c:pt idx="520">
                  <c:v>1</c:v>
                </c:pt>
                <c:pt idx="521">
                  <c:v>1</c:v>
                </c:pt>
                <c:pt idx="522">
                  <c:v>1</c:v>
                </c:pt>
                <c:pt idx="523">
                  <c:v>1</c:v>
                </c:pt>
                <c:pt idx="524">
                  <c:v>1</c:v>
                </c:pt>
                <c:pt idx="525">
                  <c:v>0</c:v>
                </c:pt>
                <c:pt idx="526">
                  <c:v>1</c:v>
                </c:pt>
                <c:pt idx="527">
                  <c:v>1</c:v>
                </c:pt>
                <c:pt idx="528">
                  <c:v>1</c:v>
                </c:pt>
                <c:pt idx="529">
                  <c:v>1</c:v>
                </c:pt>
                <c:pt idx="530">
                  <c:v>1</c:v>
                </c:pt>
                <c:pt idx="531">
                  <c:v>1</c:v>
                </c:pt>
                <c:pt idx="532">
                  <c:v>1</c:v>
                </c:pt>
                <c:pt idx="533">
                  <c:v>1</c:v>
                </c:pt>
                <c:pt idx="534">
                  <c:v>1</c:v>
                </c:pt>
                <c:pt idx="535">
                  <c:v>1</c:v>
                </c:pt>
                <c:pt idx="536">
                  <c:v>0</c:v>
                </c:pt>
                <c:pt idx="537">
                  <c:v>1</c:v>
                </c:pt>
                <c:pt idx="538">
                  <c:v>1</c:v>
                </c:pt>
                <c:pt idx="539">
                  <c:v>1</c:v>
                </c:pt>
                <c:pt idx="540">
                  <c:v>1</c:v>
                </c:pt>
                <c:pt idx="541">
                  <c:v>1</c:v>
                </c:pt>
                <c:pt idx="542">
                  <c:v>1</c:v>
                </c:pt>
                <c:pt idx="543">
                  <c:v>1</c:v>
                </c:pt>
                <c:pt idx="544">
                  <c:v>1</c:v>
                </c:pt>
                <c:pt idx="545">
                  <c:v>1</c:v>
                </c:pt>
                <c:pt idx="546">
                  <c:v>1</c:v>
                </c:pt>
                <c:pt idx="547">
                  <c:v>1</c:v>
                </c:pt>
                <c:pt idx="548">
                  <c:v>1</c:v>
                </c:pt>
                <c:pt idx="549">
                  <c:v>1</c:v>
                </c:pt>
                <c:pt idx="550">
                  <c:v>1</c:v>
                </c:pt>
                <c:pt idx="551">
                  <c:v>1</c:v>
                </c:pt>
                <c:pt idx="552">
                  <c:v>1</c:v>
                </c:pt>
                <c:pt idx="553">
                  <c:v>1</c:v>
                </c:pt>
                <c:pt idx="554">
                  <c:v>1</c:v>
                </c:pt>
                <c:pt idx="555">
                  <c:v>1</c:v>
                </c:pt>
                <c:pt idx="556">
                  <c:v>1</c:v>
                </c:pt>
                <c:pt idx="557">
                  <c:v>1</c:v>
                </c:pt>
                <c:pt idx="558">
                  <c:v>1</c:v>
                </c:pt>
                <c:pt idx="559">
                  <c:v>1</c:v>
                </c:pt>
                <c:pt idx="560">
                  <c:v>1</c:v>
                </c:pt>
                <c:pt idx="561">
                  <c:v>1</c:v>
                </c:pt>
                <c:pt idx="562">
                  <c:v>1</c:v>
                </c:pt>
                <c:pt idx="563">
                  <c:v>1</c:v>
                </c:pt>
                <c:pt idx="564">
                  <c:v>1</c:v>
                </c:pt>
                <c:pt idx="565">
                  <c:v>1</c:v>
                </c:pt>
                <c:pt idx="566">
                  <c:v>1</c:v>
                </c:pt>
                <c:pt idx="567">
                  <c:v>1</c:v>
                </c:pt>
                <c:pt idx="568">
                  <c:v>1</c:v>
                </c:pt>
                <c:pt idx="569">
                  <c:v>1</c:v>
                </c:pt>
                <c:pt idx="570">
                  <c:v>1</c:v>
                </c:pt>
                <c:pt idx="571">
                  <c:v>1</c:v>
                </c:pt>
                <c:pt idx="572">
                  <c:v>1</c:v>
                </c:pt>
                <c:pt idx="573">
                  <c:v>1</c:v>
                </c:pt>
                <c:pt idx="574">
                  <c:v>1</c:v>
                </c:pt>
                <c:pt idx="575">
                  <c:v>1</c:v>
                </c:pt>
                <c:pt idx="576">
                  <c:v>1</c:v>
                </c:pt>
                <c:pt idx="577">
                  <c:v>1</c:v>
                </c:pt>
                <c:pt idx="578">
                  <c:v>1</c:v>
                </c:pt>
                <c:pt idx="579">
                  <c:v>1</c:v>
                </c:pt>
                <c:pt idx="580">
                  <c:v>1</c:v>
                </c:pt>
                <c:pt idx="581">
                  <c:v>1</c:v>
                </c:pt>
                <c:pt idx="582">
                  <c:v>1</c:v>
                </c:pt>
                <c:pt idx="583">
                  <c:v>1</c:v>
                </c:pt>
                <c:pt idx="584">
                  <c:v>1</c:v>
                </c:pt>
                <c:pt idx="585">
                  <c:v>1</c:v>
                </c:pt>
                <c:pt idx="586">
                  <c:v>1</c:v>
                </c:pt>
                <c:pt idx="587">
                  <c:v>1</c:v>
                </c:pt>
                <c:pt idx="588">
                  <c:v>1</c:v>
                </c:pt>
                <c:pt idx="589">
                  <c:v>1</c:v>
                </c:pt>
                <c:pt idx="590">
                  <c:v>1</c:v>
                </c:pt>
                <c:pt idx="591">
                  <c:v>1</c:v>
                </c:pt>
                <c:pt idx="592">
                  <c:v>1</c:v>
                </c:pt>
                <c:pt idx="593">
                  <c:v>1</c:v>
                </c:pt>
                <c:pt idx="594">
                  <c:v>1</c:v>
                </c:pt>
                <c:pt idx="595">
                  <c:v>1</c:v>
                </c:pt>
                <c:pt idx="596">
                  <c:v>1</c:v>
                </c:pt>
                <c:pt idx="597">
                  <c:v>1</c:v>
                </c:pt>
                <c:pt idx="598">
                  <c:v>1</c:v>
                </c:pt>
                <c:pt idx="599">
                  <c:v>1</c:v>
                </c:pt>
                <c:pt idx="600">
                  <c:v>1</c:v>
                </c:pt>
              </c:numCache>
            </c:numRef>
          </c:val>
          <c:smooth val="0"/>
        </c:ser>
        <c:dLbls>
          <c:showLegendKey val="0"/>
          <c:showVal val="0"/>
          <c:showCatName val="0"/>
          <c:showSerName val="0"/>
          <c:showPercent val="0"/>
          <c:showBubbleSize val="0"/>
        </c:dLbls>
        <c:dropLines>
          <c:spPr>
            <a:ln w="0" cap="flat" cmpd="sng" algn="ctr">
              <a:solidFill>
                <a:srgbClr val="FFFF99"/>
              </a:solidFill>
              <a:round/>
            </a:ln>
            <a:effectLst/>
          </c:spPr>
        </c:dropLines>
        <c:smooth val="0"/>
        <c:axId val="90507744"/>
        <c:axId val="90502304"/>
      </c:lineChart>
      <c:catAx>
        <c:axId val="90507744"/>
        <c:scaling>
          <c:orientation val="minMax"/>
        </c:scaling>
        <c:delete val="0"/>
        <c:axPos val="b"/>
        <c:numFmt formatCode="General" sourceLinked="1"/>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1400" b="1" i="0" u="none" strike="noStrike" kern="1200" spc="20" baseline="0">
                <a:solidFill>
                  <a:schemeClr val="tx1"/>
                </a:solidFill>
                <a:latin typeface="+mn-lt"/>
                <a:ea typeface="+mn-ea"/>
                <a:cs typeface="+mn-cs"/>
              </a:defRPr>
            </a:pPr>
            <a:endParaRPr lang="zh-CN"/>
          </a:p>
        </c:txPr>
        <c:crossAx val="90502304"/>
        <c:crosses val="autoZero"/>
        <c:auto val="1"/>
        <c:lblAlgn val="ctr"/>
        <c:lblOffset val="100"/>
        <c:noMultiLvlLbl val="0"/>
      </c:catAx>
      <c:valAx>
        <c:axId val="90502304"/>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1" i="0" u="none" strike="noStrike" kern="1200" spc="20" baseline="0">
                <a:solidFill>
                  <a:schemeClr val="tx1"/>
                </a:solidFill>
                <a:latin typeface="+mn-lt"/>
                <a:ea typeface="+mn-ea"/>
                <a:cs typeface="+mn-cs"/>
              </a:defRPr>
            </a:pPr>
            <a:endParaRPr lang="zh-CN"/>
          </a:p>
        </c:txPr>
        <c:crossAx val="905077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85000"/>
                  </a:schemeClr>
                </a:solidFill>
                <a:latin typeface="+mn-lt"/>
                <a:ea typeface="+mn-ea"/>
                <a:cs typeface="+mn-cs"/>
              </a:defRPr>
            </a:pPr>
            <a:r>
              <a:rPr lang="zh-CN" altLang="zh-CN" sz="2000" b="1" i="0" baseline="0" dirty="0">
                <a:solidFill>
                  <a:schemeClr val="tx1">
                    <a:lumMod val="85000"/>
                  </a:schemeClr>
                </a:solidFill>
                <a:effectLst/>
              </a:rPr>
              <a:t>沿</a:t>
            </a:r>
            <a:r>
              <a:rPr lang="en-US" altLang="zh-CN" sz="2000" b="1" i="0" baseline="0" dirty="0">
                <a:solidFill>
                  <a:schemeClr val="tx1">
                    <a:lumMod val="85000"/>
                  </a:schemeClr>
                </a:solidFill>
                <a:effectLst/>
              </a:rPr>
              <a:t>Y</a:t>
            </a:r>
            <a:r>
              <a:rPr lang="zh-CN" altLang="zh-CN" sz="2000" b="1" i="0" baseline="0" dirty="0">
                <a:solidFill>
                  <a:schemeClr val="tx1">
                    <a:lumMod val="85000"/>
                  </a:schemeClr>
                </a:solidFill>
                <a:effectLst/>
              </a:rPr>
              <a:t>轴作往返运动时</a:t>
            </a:r>
            <a:r>
              <a:rPr lang="en-US" altLang="zh-CN" sz="2000" b="1" i="0" baseline="0" dirty="0">
                <a:solidFill>
                  <a:schemeClr val="tx1">
                    <a:lumMod val="85000"/>
                  </a:schemeClr>
                </a:solidFill>
                <a:effectLst/>
              </a:rPr>
              <a:t>Y</a:t>
            </a:r>
            <a:r>
              <a:rPr lang="zh-CN" altLang="zh-CN" sz="2000" b="1" i="0" baseline="0" dirty="0">
                <a:solidFill>
                  <a:schemeClr val="tx1">
                    <a:lumMod val="85000"/>
                  </a:schemeClr>
                </a:solidFill>
                <a:effectLst/>
              </a:rPr>
              <a:t>轴加速度数据离散频谱分析</a:t>
            </a:r>
            <a:endParaRPr lang="zh-CN" altLang="zh-CN" sz="2000" dirty="0">
              <a:solidFill>
                <a:schemeClr val="tx1">
                  <a:lumMod val="85000"/>
                </a:schemeClr>
              </a:solidFill>
              <a:effectLst/>
            </a:endParaRPr>
          </a:p>
        </c:rich>
      </c:tx>
      <c:layout>
        <c:manualLayout>
          <c:xMode val="edge"/>
          <c:yMode val="edge"/>
          <c:x val="0.13985933147345769"/>
          <c:y val="2.8314200523002795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85000"/>
                </a:schemeClr>
              </a:solidFill>
              <a:latin typeface="+mn-lt"/>
              <a:ea typeface="+mn-ea"/>
              <a:cs typeface="+mn-cs"/>
            </a:defRPr>
          </a:pPr>
          <a:endParaRPr lang="zh-CN"/>
        </a:p>
      </c:txPr>
    </c:title>
    <c:autoTitleDeleted val="0"/>
    <c:plotArea>
      <c:layout/>
      <c:lineChart>
        <c:grouping val="standard"/>
        <c:varyColors val="0"/>
        <c:ser>
          <c:idx val="0"/>
          <c:order val="0"/>
          <c:tx>
            <c:strRef>
              <c:f>'图3.4数据'!$B$1</c:f>
              <c:strCache>
                <c:ptCount val="1"/>
                <c:pt idx="0">
                  <c:v>幅度/ms^-2</c:v>
                </c:pt>
              </c:strCache>
            </c:strRef>
          </c:tx>
          <c:spPr>
            <a:ln w="38100" cap="rnd">
              <a:solidFill>
                <a:schemeClr val="bg2">
                  <a:lumMod val="20000"/>
                  <a:lumOff val="80000"/>
                </a:schemeClr>
              </a:solidFill>
              <a:round/>
            </a:ln>
            <a:effectLst/>
          </c:spPr>
          <c:marker>
            <c:symbol val="none"/>
          </c:marker>
          <c:val>
            <c:numRef>
              <c:f>'图3.4数据'!$B$2:$B$252</c:f>
              <c:numCache>
                <c:formatCode>General</c:formatCode>
                <c:ptCount val="251"/>
                <c:pt idx="0">
                  <c:v>9.640399999999999E-2</c:v>
                </c:pt>
                <c:pt idx="1">
                  <c:v>2.8159999999999998E-2</c:v>
                </c:pt>
                <c:pt idx="2">
                  <c:v>3.6136000000000001E-2</c:v>
                </c:pt>
                <c:pt idx="3">
                  <c:v>1.3335999999999999E-2</c:v>
                </c:pt>
                <c:pt idx="4">
                  <c:v>6.8560000000000001E-3</c:v>
                </c:pt>
                <c:pt idx="5">
                  <c:v>1.944E-3</c:v>
                </c:pt>
                <c:pt idx="6">
                  <c:v>6.7039999999999999E-3</c:v>
                </c:pt>
                <c:pt idx="7">
                  <c:v>6.4400000000000004E-3</c:v>
                </c:pt>
                <c:pt idx="8">
                  <c:v>4.4039999999999999E-3</c:v>
                </c:pt>
                <c:pt idx="9">
                  <c:v>1.4716E-2</c:v>
                </c:pt>
                <c:pt idx="10">
                  <c:v>7.9839999999999998E-3</c:v>
                </c:pt>
                <c:pt idx="11">
                  <c:v>6.1479999999999998E-3</c:v>
                </c:pt>
                <c:pt idx="12">
                  <c:v>9.0159999999999997E-3</c:v>
                </c:pt>
                <c:pt idx="13">
                  <c:v>1.0404E-2</c:v>
                </c:pt>
                <c:pt idx="14">
                  <c:v>1.3932E-2</c:v>
                </c:pt>
                <c:pt idx="15">
                  <c:v>9.0600000000000003E-3</c:v>
                </c:pt>
                <c:pt idx="16">
                  <c:v>9.4040000000000009E-3</c:v>
                </c:pt>
                <c:pt idx="17">
                  <c:v>1.5875999999999998E-2</c:v>
                </c:pt>
                <c:pt idx="18">
                  <c:v>7.8639999999999995E-3</c:v>
                </c:pt>
                <c:pt idx="19">
                  <c:v>1.1516E-2</c:v>
                </c:pt>
                <c:pt idx="20">
                  <c:v>1.2019999999999999E-2</c:v>
                </c:pt>
                <c:pt idx="21">
                  <c:v>1.0780000000000001E-2</c:v>
                </c:pt>
                <c:pt idx="22">
                  <c:v>1.7072E-2</c:v>
                </c:pt>
                <c:pt idx="23">
                  <c:v>6.2560000000000003E-3</c:v>
                </c:pt>
                <c:pt idx="24">
                  <c:v>5.2759999999999994E-3</c:v>
                </c:pt>
                <c:pt idx="25">
                  <c:v>1.4332000000000001E-2</c:v>
                </c:pt>
                <c:pt idx="26">
                  <c:v>7.8440000000000003E-3</c:v>
                </c:pt>
                <c:pt idx="27">
                  <c:v>1.4372000000000001E-2</c:v>
                </c:pt>
                <c:pt idx="28">
                  <c:v>5.0400000000000002E-3</c:v>
                </c:pt>
                <c:pt idx="29">
                  <c:v>8.4800000000000001E-4</c:v>
                </c:pt>
                <c:pt idx="30">
                  <c:v>1.3455999999999999E-2</c:v>
                </c:pt>
                <c:pt idx="31">
                  <c:v>7.672E-3</c:v>
                </c:pt>
                <c:pt idx="32">
                  <c:v>1.072E-2</c:v>
                </c:pt>
                <c:pt idx="33">
                  <c:v>7.0120000000000009E-3</c:v>
                </c:pt>
                <c:pt idx="34">
                  <c:v>1.6639999999999999E-3</c:v>
                </c:pt>
                <c:pt idx="35">
                  <c:v>8.8199999999999997E-3</c:v>
                </c:pt>
                <c:pt idx="36">
                  <c:v>6.2880000000000002E-3</c:v>
                </c:pt>
                <c:pt idx="37">
                  <c:v>8.4519999999999994E-3</c:v>
                </c:pt>
                <c:pt idx="38">
                  <c:v>9.5639999999999996E-3</c:v>
                </c:pt>
                <c:pt idx="39">
                  <c:v>3.5360000000000001E-3</c:v>
                </c:pt>
                <c:pt idx="40">
                  <c:v>5.2839999999999996E-3</c:v>
                </c:pt>
                <c:pt idx="41">
                  <c:v>3.408E-3</c:v>
                </c:pt>
                <c:pt idx="42">
                  <c:v>5.3759999999999997E-3</c:v>
                </c:pt>
                <c:pt idx="43">
                  <c:v>8.6040000000000005E-3</c:v>
                </c:pt>
                <c:pt idx="44">
                  <c:v>4.6719999999999999E-3</c:v>
                </c:pt>
                <c:pt idx="45">
                  <c:v>3.6280000000000001E-3</c:v>
                </c:pt>
                <c:pt idx="46">
                  <c:v>1.5E-3</c:v>
                </c:pt>
                <c:pt idx="47">
                  <c:v>3.2400000000000003E-3</c:v>
                </c:pt>
                <c:pt idx="48">
                  <c:v>5.1680000000000007E-3</c:v>
                </c:pt>
                <c:pt idx="49">
                  <c:v>3.64E-3</c:v>
                </c:pt>
                <c:pt idx="50">
                  <c:v>3.4399999999999999E-3</c:v>
                </c:pt>
                <c:pt idx="51">
                  <c:v>2.892E-3</c:v>
                </c:pt>
                <c:pt idx="52">
                  <c:v>3.32E-3</c:v>
                </c:pt>
                <c:pt idx="53">
                  <c:v>3.7680000000000001E-3</c:v>
                </c:pt>
                <c:pt idx="54">
                  <c:v>1.8479999999999998E-3</c:v>
                </c:pt>
                <c:pt idx="55">
                  <c:v>7.7200000000000001E-4</c:v>
                </c:pt>
                <c:pt idx="56">
                  <c:v>4.3200000000000001E-3</c:v>
                </c:pt>
                <c:pt idx="57">
                  <c:v>2.8960000000000001E-3</c:v>
                </c:pt>
                <c:pt idx="58">
                  <c:v>1.2600000000000001E-3</c:v>
                </c:pt>
                <c:pt idx="59">
                  <c:v>2.2759999999999998E-3</c:v>
                </c:pt>
                <c:pt idx="60">
                  <c:v>4.444E-3</c:v>
                </c:pt>
                <c:pt idx="61">
                  <c:v>3.5279999999999999E-3</c:v>
                </c:pt>
                <c:pt idx="62">
                  <c:v>2.5119999999999999E-3</c:v>
                </c:pt>
                <c:pt idx="63">
                  <c:v>1.2999999999999999E-3</c:v>
                </c:pt>
                <c:pt idx="64">
                  <c:v>2.4840000000000001E-3</c:v>
                </c:pt>
                <c:pt idx="65">
                  <c:v>3.1280000000000001E-3</c:v>
                </c:pt>
                <c:pt idx="66">
                  <c:v>2.9600000000000004E-4</c:v>
                </c:pt>
                <c:pt idx="67">
                  <c:v>2.8160000000000004E-3</c:v>
                </c:pt>
                <c:pt idx="68">
                  <c:v>3.5599999999999998E-4</c:v>
                </c:pt>
                <c:pt idx="69">
                  <c:v>2.1719999999999999E-3</c:v>
                </c:pt>
                <c:pt idx="70">
                  <c:v>4.5399999999999998E-3</c:v>
                </c:pt>
                <c:pt idx="71">
                  <c:v>6.7599999999999995E-4</c:v>
                </c:pt>
                <c:pt idx="72">
                  <c:v>1.4080000000000002E-3</c:v>
                </c:pt>
                <c:pt idx="73">
                  <c:v>3.5239999999999998E-3</c:v>
                </c:pt>
                <c:pt idx="74">
                  <c:v>2.64E-3</c:v>
                </c:pt>
                <c:pt idx="75">
                  <c:v>3.4320000000000002E-3</c:v>
                </c:pt>
                <c:pt idx="76">
                  <c:v>1.7639999999999999E-3</c:v>
                </c:pt>
                <c:pt idx="77">
                  <c:v>8.52E-4</c:v>
                </c:pt>
                <c:pt idx="78">
                  <c:v>2.764E-3</c:v>
                </c:pt>
                <c:pt idx="79">
                  <c:v>1.7480000000000002E-3</c:v>
                </c:pt>
                <c:pt idx="80">
                  <c:v>3.5599999999999998E-3</c:v>
                </c:pt>
                <c:pt idx="81">
                  <c:v>1.9719999999999998E-3</c:v>
                </c:pt>
                <c:pt idx="82">
                  <c:v>2.0560000000000001E-3</c:v>
                </c:pt>
                <c:pt idx="83">
                  <c:v>2.1479999999999997E-3</c:v>
                </c:pt>
                <c:pt idx="84">
                  <c:v>8.92E-4</c:v>
                </c:pt>
                <c:pt idx="85">
                  <c:v>2.48E-3</c:v>
                </c:pt>
                <c:pt idx="86">
                  <c:v>1.0399999999999999E-3</c:v>
                </c:pt>
                <c:pt idx="87">
                  <c:v>1.6919999999999999E-3</c:v>
                </c:pt>
                <c:pt idx="88">
                  <c:v>5.3199999999999992E-4</c:v>
                </c:pt>
                <c:pt idx="89">
                  <c:v>5.9200000000000008E-4</c:v>
                </c:pt>
                <c:pt idx="90">
                  <c:v>2.4160000000000002E-3</c:v>
                </c:pt>
                <c:pt idx="91">
                  <c:v>1.6000000000000001E-3</c:v>
                </c:pt>
                <c:pt idx="92">
                  <c:v>2.1199999999999999E-3</c:v>
                </c:pt>
                <c:pt idx="93">
                  <c:v>1.2920000000000002E-3</c:v>
                </c:pt>
                <c:pt idx="94">
                  <c:v>1.268E-3</c:v>
                </c:pt>
                <c:pt idx="95">
                  <c:v>6.7599999999999995E-4</c:v>
                </c:pt>
                <c:pt idx="96">
                  <c:v>1.2199999999999999E-3</c:v>
                </c:pt>
                <c:pt idx="97">
                  <c:v>3.2000000000000002E-3</c:v>
                </c:pt>
                <c:pt idx="98">
                  <c:v>1.4680000000000001E-3</c:v>
                </c:pt>
                <c:pt idx="99">
                  <c:v>1.196E-3</c:v>
                </c:pt>
                <c:pt idx="100">
                  <c:v>1.2280000000000001E-3</c:v>
                </c:pt>
                <c:pt idx="101">
                  <c:v>4.2000000000000002E-4</c:v>
                </c:pt>
                <c:pt idx="102">
                  <c:v>2.4840000000000001E-3</c:v>
                </c:pt>
                <c:pt idx="103">
                  <c:v>1.4840000000000001E-3</c:v>
                </c:pt>
                <c:pt idx="104">
                  <c:v>1.152E-3</c:v>
                </c:pt>
                <c:pt idx="105">
                  <c:v>8.9999999999999998E-4</c:v>
                </c:pt>
                <c:pt idx="106">
                  <c:v>1.5120000000000001E-3</c:v>
                </c:pt>
                <c:pt idx="107">
                  <c:v>3.0399999999999997E-3</c:v>
                </c:pt>
                <c:pt idx="108">
                  <c:v>1.348E-3</c:v>
                </c:pt>
                <c:pt idx="109">
                  <c:v>1.704E-3</c:v>
                </c:pt>
                <c:pt idx="110">
                  <c:v>1.06E-3</c:v>
                </c:pt>
                <c:pt idx="111">
                  <c:v>3.8399999999999996E-4</c:v>
                </c:pt>
                <c:pt idx="112">
                  <c:v>2.2160000000000001E-3</c:v>
                </c:pt>
                <c:pt idx="113">
                  <c:v>9.6400000000000001E-4</c:v>
                </c:pt>
                <c:pt idx="114">
                  <c:v>6.4799999999999992E-4</c:v>
                </c:pt>
                <c:pt idx="115">
                  <c:v>1.908E-3</c:v>
                </c:pt>
                <c:pt idx="116">
                  <c:v>6.4799999999999992E-4</c:v>
                </c:pt>
                <c:pt idx="117">
                  <c:v>1.872E-3</c:v>
                </c:pt>
                <c:pt idx="118">
                  <c:v>1.5E-3</c:v>
                </c:pt>
                <c:pt idx="119">
                  <c:v>1.1479999999999999E-3</c:v>
                </c:pt>
                <c:pt idx="120">
                  <c:v>1.572E-3</c:v>
                </c:pt>
                <c:pt idx="121">
                  <c:v>5.8799999999999998E-4</c:v>
                </c:pt>
                <c:pt idx="122">
                  <c:v>2.2880000000000001E-3</c:v>
                </c:pt>
                <c:pt idx="123">
                  <c:v>6.5600000000000001E-4</c:v>
                </c:pt>
                <c:pt idx="124">
                  <c:v>1.036E-3</c:v>
                </c:pt>
                <c:pt idx="125">
                  <c:v>1.8959999999999999E-3</c:v>
                </c:pt>
                <c:pt idx="126">
                  <c:v>2.7599999999999999E-4</c:v>
                </c:pt>
                <c:pt idx="127">
                  <c:v>1.7879999999999999E-3</c:v>
                </c:pt>
                <c:pt idx="128">
                  <c:v>1.9559999999999998E-3</c:v>
                </c:pt>
                <c:pt idx="129">
                  <c:v>8.7599999999999993E-4</c:v>
                </c:pt>
                <c:pt idx="130">
                  <c:v>1.784E-3</c:v>
                </c:pt>
                <c:pt idx="131">
                  <c:v>8.9599999999999999E-4</c:v>
                </c:pt>
                <c:pt idx="132">
                  <c:v>5.3600000000000002E-4</c:v>
                </c:pt>
                <c:pt idx="133">
                  <c:v>1.124E-3</c:v>
                </c:pt>
                <c:pt idx="134">
                  <c:v>1.108E-3</c:v>
                </c:pt>
                <c:pt idx="135">
                  <c:v>1.0319999999999999E-3</c:v>
                </c:pt>
                <c:pt idx="136">
                  <c:v>7.2800000000000002E-4</c:v>
                </c:pt>
                <c:pt idx="137">
                  <c:v>7.5999999999999993E-4</c:v>
                </c:pt>
                <c:pt idx="138">
                  <c:v>7.5200000000000006E-4</c:v>
                </c:pt>
                <c:pt idx="139">
                  <c:v>1.212E-3</c:v>
                </c:pt>
                <c:pt idx="140">
                  <c:v>1.5279999999999998E-3</c:v>
                </c:pt>
                <c:pt idx="141">
                  <c:v>1.052E-3</c:v>
                </c:pt>
                <c:pt idx="142">
                  <c:v>1.7200000000000001E-4</c:v>
                </c:pt>
                <c:pt idx="143">
                  <c:v>1.108E-3</c:v>
                </c:pt>
                <c:pt idx="144">
                  <c:v>1.392E-3</c:v>
                </c:pt>
                <c:pt idx="145">
                  <c:v>6.9200000000000002E-4</c:v>
                </c:pt>
                <c:pt idx="146">
                  <c:v>1.56E-3</c:v>
                </c:pt>
                <c:pt idx="147">
                  <c:v>1.4960000000000002E-3</c:v>
                </c:pt>
                <c:pt idx="148">
                  <c:v>6.8000000000000005E-4</c:v>
                </c:pt>
                <c:pt idx="149">
                  <c:v>2.0799999999999999E-4</c:v>
                </c:pt>
                <c:pt idx="150">
                  <c:v>8.92E-4</c:v>
                </c:pt>
                <c:pt idx="151">
                  <c:v>1.16E-3</c:v>
                </c:pt>
                <c:pt idx="152">
                  <c:v>4.28E-4</c:v>
                </c:pt>
                <c:pt idx="153">
                  <c:v>7.1199999999999996E-4</c:v>
                </c:pt>
                <c:pt idx="154">
                  <c:v>1.5920000000000001E-3</c:v>
                </c:pt>
                <c:pt idx="155">
                  <c:v>4.3999999999999996E-4</c:v>
                </c:pt>
                <c:pt idx="156">
                  <c:v>1.8079999999999999E-3</c:v>
                </c:pt>
                <c:pt idx="157">
                  <c:v>2.1840000000000002E-3</c:v>
                </c:pt>
                <c:pt idx="158">
                  <c:v>6.6799999999999997E-4</c:v>
                </c:pt>
                <c:pt idx="159">
                  <c:v>1.4119999999999998E-3</c:v>
                </c:pt>
                <c:pt idx="160">
                  <c:v>2.4400000000000002E-4</c:v>
                </c:pt>
                <c:pt idx="161">
                  <c:v>4.44E-4</c:v>
                </c:pt>
                <c:pt idx="162">
                  <c:v>1.364E-3</c:v>
                </c:pt>
                <c:pt idx="163">
                  <c:v>6.9200000000000002E-4</c:v>
                </c:pt>
                <c:pt idx="164">
                  <c:v>8.92E-4</c:v>
                </c:pt>
                <c:pt idx="165">
                  <c:v>6.3200000000000007E-4</c:v>
                </c:pt>
                <c:pt idx="166">
                  <c:v>8.0400000000000003E-4</c:v>
                </c:pt>
                <c:pt idx="167">
                  <c:v>1.5160000000000002E-3</c:v>
                </c:pt>
                <c:pt idx="168">
                  <c:v>9.320000000000001E-4</c:v>
                </c:pt>
                <c:pt idx="169">
                  <c:v>5.8399999999999999E-4</c:v>
                </c:pt>
                <c:pt idx="170">
                  <c:v>1.356E-3</c:v>
                </c:pt>
                <c:pt idx="171">
                  <c:v>9.5600000000000004E-4</c:v>
                </c:pt>
                <c:pt idx="172">
                  <c:v>1.3760000000000001E-3</c:v>
                </c:pt>
                <c:pt idx="173">
                  <c:v>3.9600000000000003E-4</c:v>
                </c:pt>
                <c:pt idx="174">
                  <c:v>9.6000000000000002E-4</c:v>
                </c:pt>
                <c:pt idx="175">
                  <c:v>1.6280000000000001E-3</c:v>
                </c:pt>
                <c:pt idx="176">
                  <c:v>3.7600000000000003E-4</c:v>
                </c:pt>
                <c:pt idx="177">
                  <c:v>7.6799999999999991E-4</c:v>
                </c:pt>
                <c:pt idx="178">
                  <c:v>6.2E-4</c:v>
                </c:pt>
                <c:pt idx="179">
                  <c:v>1.036E-3</c:v>
                </c:pt>
                <c:pt idx="180">
                  <c:v>7.6000000000000004E-5</c:v>
                </c:pt>
                <c:pt idx="181">
                  <c:v>8.0000000000000004E-4</c:v>
                </c:pt>
                <c:pt idx="182">
                  <c:v>1.804E-3</c:v>
                </c:pt>
                <c:pt idx="183">
                  <c:v>4.8800000000000004E-4</c:v>
                </c:pt>
                <c:pt idx="184">
                  <c:v>1.4159999999999999E-3</c:v>
                </c:pt>
                <c:pt idx="185">
                  <c:v>2.0000000000000001E-4</c:v>
                </c:pt>
                <c:pt idx="186">
                  <c:v>1.92E-3</c:v>
                </c:pt>
                <c:pt idx="187">
                  <c:v>1.4319999999999999E-3</c:v>
                </c:pt>
                <c:pt idx="188">
                  <c:v>9.2000000000000003E-4</c:v>
                </c:pt>
                <c:pt idx="189">
                  <c:v>5.4000000000000001E-4</c:v>
                </c:pt>
                <c:pt idx="190">
                  <c:v>1.66E-3</c:v>
                </c:pt>
                <c:pt idx="191">
                  <c:v>1.1999999999999999E-3</c:v>
                </c:pt>
                <c:pt idx="192">
                  <c:v>1.2520000000000001E-3</c:v>
                </c:pt>
                <c:pt idx="193">
                  <c:v>4.1599999999999997E-4</c:v>
                </c:pt>
                <c:pt idx="194">
                  <c:v>4.44E-4</c:v>
                </c:pt>
                <c:pt idx="195">
                  <c:v>1.8360000000000002E-3</c:v>
                </c:pt>
                <c:pt idx="196">
                  <c:v>1.56E-4</c:v>
                </c:pt>
                <c:pt idx="197">
                  <c:v>9.9599999999999992E-4</c:v>
                </c:pt>
                <c:pt idx="198">
                  <c:v>3.6400000000000001E-4</c:v>
                </c:pt>
                <c:pt idx="199">
                  <c:v>1.34E-3</c:v>
                </c:pt>
                <c:pt idx="200">
                  <c:v>2.9999999999999997E-4</c:v>
                </c:pt>
                <c:pt idx="201">
                  <c:v>1.3600000000000001E-3</c:v>
                </c:pt>
                <c:pt idx="202">
                  <c:v>4.6000000000000001E-4</c:v>
                </c:pt>
                <c:pt idx="203">
                  <c:v>3.1600000000000004E-4</c:v>
                </c:pt>
                <c:pt idx="204">
                  <c:v>9.0399999999999996E-4</c:v>
                </c:pt>
                <c:pt idx="205">
                  <c:v>2.3519999999999999E-3</c:v>
                </c:pt>
                <c:pt idx="206">
                  <c:v>1.5E-3</c:v>
                </c:pt>
                <c:pt idx="207">
                  <c:v>1.588E-3</c:v>
                </c:pt>
                <c:pt idx="208">
                  <c:v>3.0399999999999997E-3</c:v>
                </c:pt>
                <c:pt idx="209">
                  <c:v>2.4120000000000001E-3</c:v>
                </c:pt>
                <c:pt idx="210">
                  <c:v>2.2919999999999998E-3</c:v>
                </c:pt>
                <c:pt idx="211">
                  <c:v>6.4400000000000004E-4</c:v>
                </c:pt>
                <c:pt idx="212">
                  <c:v>5.4000000000000001E-4</c:v>
                </c:pt>
                <c:pt idx="213">
                  <c:v>2.7960000000000003E-3</c:v>
                </c:pt>
                <c:pt idx="214">
                  <c:v>2.6800000000000001E-3</c:v>
                </c:pt>
                <c:pt idx="215">
                  <c:v>2.2279999999999999E-3</c:v>
                </c:pt>
                <c:pt idx="216">
                  <c:v>4.3599999999999997E-4</c:v>
                </c:pt>
                <c:pt idx="217">
                  <c:v>1.4119999999999998E-3</c:v>
                </c:pt>
                <c:pt idx="218">
                  <c:v>1.652E-3</c:v>
                </c:pt>
                <c:pt idx="219">
                  <c:v>2.7680000000000001E-3</c:v>
                </c:pt>
                <c:pt idx="220">
                  <c:v>1.6919999999999999E-3</c:v>
                </c:pt>
                <c:pt idx="221">
                  <c:v>1.108E-3</c:v>
                </c:pt>
                <c:pt idx="222">
                  <c:v>9.6400000000000001E-4</c:v>
                </c:pt>
                <c:pt idx="223">
                  <c:v>8.2799999999999996E-4</c:v>
                </c:pt>
                <c:pt idx="224">
                  <c:v>9.7199999999999999E-4</c:v>
                </c:pt>
                <c:pt idx="225">
                  <c:v>2.4160000000000002E-3</c:v>
                </c:pt>
                <c:pt idx="226">
                  <c:v>4.0560000000000006E-3</c:v>
                </c:pt>
                <c:pt idx="227">
                  <c:v>5.6000000000000006E-4</c:v>
                </c:pt>
                <c:pt idx="228">
                  <c:v>1.392E-3</c:v>
                </c:pt>
                <c:pt idx="229">
                  <c:v>1.1000000000000001E-3</c:v>
                </c:pt>
                <c:pt idx="230">
                  <c:v>2.8479999999999998E-3</c:v>
                </c:pt>
                <c:pt idx="231">
                  <c:v>2.784E-3</c:v>
                </c:pt>
                <c:pt idx="232">
                  <c:v>1.7280000000000002E-3</c:v>
                </c:pt>
                <c:pt idx="233">
                  <c:v>9.7999999999999997E-4</c:v>
                </c:pt>
                <c:pt idx="234">
                  <c:v>7.4800000000000008E-4</c:v>
                </c:pt>
                <c:pt idx="235">
                  <c:v>1.0560000000000001E-3</c:v>
                </c:pt>
                <c:pt idx="236">
                  <c:v>1.1479999999999999E-3</c:v>
                </c:pt>
                <c:pt idx="237">
                  <c:v>1.7240000000000001E-3</c:v>
                </c:pt>
                <c:pt idx="238">
                  <c:v>1.2199999999999999E-3</c:v>
                </c:pt>
                <c:pt idx="239">
                  <c:v>1.8879999999999999E-3</c:v>
                </c:pt>
                <c:pt idx="240">
                  <c:v>2.2079999999999999E-3</c:v>
                </c:pt>
                <c:pt idx="241">
                  <c:v>1.9E-3</c:v>
                </c:pt>
                <c:pt idx="242">
                  <c:v>1.792E-3</c:v>
                </c:pt>
                <c:pt idx="243">
                  <c:v>2.6040000000000004E-3</c:v>
                </c:pt>
                <c:pt idx="244">
                  <c:v>1.0399999999999999E-3</c:v>
                </c:pt>
                <c:pt idx="245">
                  <c:v>1.7240000000000001E-3</c:v>
                </c:pt>
                <c:pt idx="246">
                  <c:v>1.6639999999999999E-3</c:v>
                </c:pt>
                <c:pt idx="247">
                  <c:v>1.2199999999999999E-3</c:v>
                </c:pt>
                <c:pt idx="248">
                  <c:v>1.756E-3</c:v>
                </c:pt>
                <c:pt idx="249">
                  <c:v>1.5120000000000001E-3</c:v>
                </c:pt>
                <c:pt idx="250">
                  <c:v>9.6400000000000001E-4</c:v>
                </c:pt>
              </c:numCache>
            </c:numRef>
          </c:val>
          <c:smooth val="0"/>
        </c:ser>
        <c:dLbls>
          <c:showLegendKey val="0"/>
          <c:showVal val="0"/>
          <c:showCatName val="0"/>
          <c:showSerName val="0"/>
          <c:showPercent val="0"/>
          <c:showBubbleSize val="0"/>
        </c:dLbls>
        <c:smooth val="0"/>
        <c:axId val="208284672"/>
        <c:axId val="208283040"/>
      </c:lineChart>
      <c:catAx>
        <c:axId val="208284672"/>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lumMod val="85000"/>
                      </a:schemeClr>
                    </a:solidFill>
                    <a:latin typeface="+mn-lt"/>
                    <a:ea typeface="+mn-ea"/>
                    <a:cs typeface="+mn-cs"/>
                  </a:defRPr>
                </a:pPr>
                <a:r>
                  <a:rPr lang="zh-CN" altLang="en-US" sz="1400" b="1">
                    <a:solidFill>
                      <a:schemeClr val="tx1">
                        <a:lumMod val="85000"/>
                      </a:schemeClr>
                    </a:solidFill>
                  </a:rPr>
                  <a:t>周期</a:t>
                </a:r>
                <a:r>
                  <a:rPr lang="en-US" altLang="zh-CN" sz="1400" b="1">
                    <a:solidFill>
                      <a:schemeClr val="tx1">
                        <a:lumMod val="85000"/>
                      </a:schemeClr>
                    </a:solidFill>
                  </a:rPr>
                  <a:t>T/0.02s</a:t>
                </a:r>
                <a:endParaRPr lang="zh-CN" altLang="en-US" sz="1400" b="1">
                  <a:solidFill>
                    <a:schemeClr val="tx1">
                      <a:lumMod val="85000"/>
                    </a:schemeClr>
                  </a:solidFill>
                </a:endParaRPr>
              </a:p>
            </c:rich>
          </c:tx>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8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8283040"/>
        <c:crosses val="autoZero"/>
        <c:auto val="1"/>
        <c:lblAlgn val="ctr"/>
        <c:lblOffset val="100"/>
        <c:noMultiLvlLbl val="0"/>
      </c:catAx>
      <c:valAx>
        <c:axId val="208283040"/>
        <c:scaling>
          <c:orientation val="minMax"/>
          <c:max val="0.1"/>
        </c:scaling>
        <c:delete val="0"/>
        <c:axPos val="l"/>
        <c:majorGridlines>
          <c:spPr>
            <a:ln w="9525" cap="flat" cmpd="sng" algn="ctr">
              <a:solidFill>
                <a:schemeClr val="tx1">
                  <a:lumMod val="6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85000"/>
                      </a:schemeClr>
                    </a:solidFill>
                    <a:latin typeface="+mn-lt"/>
                    <a:ea typeface="+mn-ea"/>
                    <a:cs typeface="+mn-cs"/>
                  </a:defRPr>
                </a:pPr>
                <a:r>
                  <a:rPr lang="zh-CN" altLang="en-US" sz="1400" b="1">
                    <a:solidFill>
                      <a:schemeClr val="tx1">
                        <a:lumMod val="85000"/>
                      </a:schemeClr>
                    </a:solidFill>
                  </a:rPr>
                  <a:t>加速度幅度</a:t>
                </a:r>
                <a:r>
                  <a:rPr lang="en-US" altLang="zh-CN" sz="1400" b="1">
                    <a:solidFill>
                      <a:schemeClr val="tx1">
                        <a:lumMod val="85000"/>
                      </a:schemeClr>
                    </a:solidFill>
                  </a:rPr>
                  <a:t>/ms^-2</a:t>
                </a:r>
                <a:endParaRPr lang="zh-CN" altLang="en-US" sz="1400" b="1">
                  <a:solidFill>
                    <a:schemeClr val="tx1">
                      <a:lumMod val="85000"/>
                    </a:schemeClr>
                  </a:solidFill>
                </a:endParaRPr>
              </a:p>
            </c:rich>
          </c:tx>
          <c:layout>
            <c:manualLayout>
              <c:xMode val="edge"/>
              <c:yMode val="edge"/>
              <c:x val="2.204487567225041E-2"/>
              <c:y val="0.24681260996407167"/>
            </c:manualLayout>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8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82846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85000"/>
                  </a:schemeClr>
                </a:solidFill>
                <a:latin typeface="+mn-lt"/>
                <a:ea typeface="+mn-ea"/>
                <a:cs typeface="+mn-cs"/>
              </a:defRPr>
            </a:pPr>
            <a:r>
              <a:rPr lang="en-US" sz="2000" b="1" dirty="0"/>
              <a:t>5\10\15</a:t>
            </a:r>
            <a:r>
              <a:rPr lang="zh-CN" sz="2000" b="1" dirty="0"/>
              <a:t>点</a:t>
            </a:r>
            <a:r>
              <a:rPr lang="en-US" sz="2000" b="1" dirty="0"/>
              <a:t>1</a:t>
            </a:r>
            <a:r>
              <a:rPr lang="zh-CN" sz="2000" b="1" dirty="0"/>
              <a:t>次平滑算法去高频分</a:t>
            </a:r>
            <a:r>
              <a:rPr lang="zh-CN" sz="2000" b="1" dirty="0">
                <a:solidFill>
                  <a:schemeClr val="tx1">
                    <a:lumMod val="85000"/>
                  </a:schemeClr>
                </a:solidFill>
              </a:rPr>
              <a:t>量</a:t>
            </a:r>
            <a:r>
              <a:rPr lang="zh-CN" sz="2000" b="1" dirty="0"/>
              <a:t>结果比较</a:t>
            </a:r>
          </a:p>
        </c:rich>
      </c:tx>
      <c:layout>
        <c:manualLayout>
          <c:xMode val="edge"/>
          <c:yMode val="edge"/>
          <c:x val="0.17954032361184188"/>
          <c:y val="1.8896709889377371E-2"/>
        </c:manualLayout>
      </c:layout>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85000"/>
                </a:schemeClr>
              </a:solidFill>
              <a:latin typeface="+mn-lt"/>
              <a:ea typeface="+mn-ea"/>
              <a:cs typeface="+mn-cs"/>
            </a:defRPr>
          </a:pPr>
          <a:endParaRPr lang="zh-CN"/>
        </a:p>
      </c:txPr>
    </c:title>
    <c:autoTitleDeleted val="0"/>
    <c:plotArea>
      <c:layout>
        <c:manualLayout>
          <c:layoutTarget val="inner"/>
          <c:xMode val="edge"/>
          <c:yMode val="edge"/>
          <c:x val="0.13296164157860868"/>
          <c:y val="0.15920478081800435"/>
          <c:w val="0.84381827945043142"/>
          <c:h val="0.75853476597838332"/>
        </c:manualLayout>
      </c:layout>
      <c:lineChart>
        <c:grouping val="standard"/>
        <c:varyColors val="0"/>
        <c:ser>
          <c:idx val="0"/>
          <c:order val="0"/>
          <c:tx>
            <c:strRef>
              <c:f>'图4.2数据'!$E$1</c:f>
              <c:strCache>
                <c:ptCount val="1"/>
                <c:pt idx="0">
                  <c:v>Ay0</c:v>
                </c:pt>
              </c:strCache>
            </c:strRef>
          </c:tx>
          <c:spPr>
            <a:ln w="38100" cap="rnd">
              <a:solidFill>
                <a:schemeClr val="tx1">
                  <a:lumMod val="65000"/>
                </a:schemeClr>
              </a:solidFill>
              <a:round/>
            </a:ln>
            <a:effectLst/>
          </c:spPr>
          <c:marker>
            <c:symbol val="none"/>
          </c:marker>
          <c:val>
            <c:numRef>
              <c:f>'图4.2数据'!$E$2:$E$101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0.16</c:v>
                </c:pt>
                <c:pt idx="13">
                  <c:v>0.08</c:v>
                </c:pt>
                <c:pt idx="14">
                  <c:v>0</c:v>
                </c:pt>
                <c:pt idx="15">
                  <c:v>0</c:v>
                </c:pt>
                <c:pt idx="16">
                  <c:v>0</c:v>
                </c:pt>
                <c:pt idx="17">
                  <c:v>0</c:v>
                </c:pt>
                <c:pt idx="18">
                  <c:v>0.08</c:v>
                </c:pt>
                <c:pt idx="19">
                  <c:v>0</c:v>
                </c:pt>
                <c:pt idx="20">
                  <c:v>0</c:v>
                </c:pt>
                <c:pt idx="21">
                  <c:v>0</c:v>
                </c:pt>
                <c:pt idx="22">
                  <c:v>0</c:v>
                </c:pt>
                <c:pt idx="23">
                  <c:v>0</c:v>
                </c:pt>
                <c:pt idx="24">
                  <c:v>0.08</c:v>
                </c:pt>
                <c:pt idx="25">
                  <c:v>0</c:v>
                </c:pt>
                <c:pt idx="26">
                  <c:v>0</c:v>
                </c:pt>
                <c:pt idx="27">
                  <c:v>0</c:v>
                </c:pt>
                <c:pt idx="28">
                  <c:v>0</c:v>
                </c:pt>
                <c:pt idx="29">
                  <c:v>-0.16</c:v>
                </c:pt>
                <c:pt idx="30">
                  <c:v>-0.08</c:v>
                </c:pt>
                <c:pt idx="31">
                  <c:v>0</c:v>
                </c:pt>
                <c:pt idx="32">
                  <c:v>0</c:v>
                </c:pt>
                <c:pt idx="33">
                  <c:v>0.08</c:v>
                </c:pt>
                <c:pt idx="34">
                  <c:v>0</c:v>
                </c:pt>
                <c:pt idx="35">
                  <c:v>-0.4</c:v>
                </c:pt>
                <c:pt idx="36">
                  <c:v>-0.64</c:v>
                </c:pt>
                <c:pt idx="37">
                  <c:v>-1.36</c:v>
                </c:pt>
                <c:pt idx="38">
                  <c:v>-2.4</c:v>
                </c:pt>
                <c:pt idx="39">
                  <c:v>-1.44</c:v>
                </c:pt>
                <c:pt idx="40">
                  <c:v>-1.1200000000000001</c:v>
                </c:pt>
                <c:pt idx="41">
                  <c:v>-1.44</c:v>
                </c:pt>
                <c:pt idx="42">
                  <c:v>-1.92</c:v>
                </c:pt>
                <c:pt idx="43">
                  <c:v>-1.6</c:v>
                </c:pt>
                <c:pt idx="44">
                  <c:v>-0.8</c:v>
                </c:pt>
                <c:pt idx="45">
                  <c:v>-0.72</c:v>
                </c:pt>
                <c:pt idx="46">
                  <c:v>-0.56000000000000005</c:v>
                </c:pt>
                <c:pt idx="47">
                  <c:v>0</c:v>
                </c:pt>
                <c:pt idx="48">
                  <c:v>0.16</c:v>
                </c:pt>
                <c:pt idx="49">
                  <c:v>0</c:v>
                </c:pt>
                <c:pt idx="50">
                  <c:v>0.08</c:v>
                </c:pt>
                <c:pt idx="51">
                  <c:v>0</c:v>
                </c:pt>
                <c:pt idx="52">
                  <c:v>-0.16</c:v>
                </c:pt>
                <c:pt idx="53">
                  <c:v>-0.16</c:v>
                </c:pt>
                <c:pt idx="54">
                  <c:v>-0.32</c:v>
                </c:pt>
                <c:pt idx="55">
                  <c:v>-0.32</c:v>
                </c:pt>
                <c:pt idx="56">
                  <c:v>-0.64</c:v>
                </c:pt>
                <c:pt idx="57">
                  <c:v>-0.96</c:v>
                </c:pt>
                <c:pt idx="58">
                  <c:v>-0.96</c:v>
                </c:pt>
                <c:pt idx="59">
                  <c:v>-0.64</c:v>
                </c:pt>
                <c:pt idx="60">
                  <c:v>-0.32</c:v>
                </c:pt>
                <c:pt idx="61">
                  <c:v>0</c:v>
                </c:pt>
                <c:pt idx="62">
                  <c:v>0.4</c:v>
                </c:pt>
                <c:pt idx="63">
                  <c:v>-0.56000000000000005</c:v>
                </c:pt>
                <c:pt idx="64">
                  <c:v>-0.64</c:v>
                </c:pt>
                <c:pt idx="65">
                  <c:v>-0.8</c:v>
                </c:pt>
                <c:pt idx="66">
                  <c:v>-0.96</c:v>
                </c:pt>
                <c:pt idx="67">
                  <c:v>-0.88</c:v>
                </c:pt>
                <c:pt idx="68">
                  <c:v>-0.72</c:v>
                </c:pt>
                <c:pt idx="69">
                  <c:v>-0.8</c:v>
                </c:pt>
                <c:pt idx="70">
                  <c:v>-0.96</c:v>
                </c:pt>
                <c:pt idx="71">
                  <c:v>-1.04</c:v>
                </c:pt>
                <c:pt idx="72">
                  <c:v>-1.2</c:v>
                </c:pt>
                <c:pt idx="73">
                  <c:v>-1.44</c:v>
                </c:pt>
                <c:pt idx="74">
                  <c:v>-1.44</c:v>
                </c:pt>
                <c:pt idx="75">
                  <c:v>-1.44</c:v>
                </c:pt>
                <c:pt idx="76">
                  <c:v>-1.36</c:v>
                </c:pt>
                <c:pt idx="77">
                  <c:v>-1.28</c:v>
                </c:pt>
                <c:pt idx="78">
                  <c:v>-1.28</c:v>
                </c:pt>
                <c:pt idx="79">
                  <c:v>-1.36</c:v>
                </c:pt>
                <c:pt idx="80">
                  <c:v>-1.44</c:v>
                </c:pt>
                <c:pt idx="81">
                  <c:v>-1.28</c:v>
                </c:pt>
                <c:pt idx="82">
                  <c:v>-1.04</c:v>
                </c:pt>
                <c:pt idx="83">
                  <c:v>-1.52</c:v>
                </c:pt>
                <c:pt idx="84">
                  <c:v>-1.84</c:v>
                </c:pt>
                <c:pt idx="85">
                  <c:v>-1.6</c:v>
                </c:pt>
                <c:pt idx="86">
                  <c:v>-1.28</c:v>
                </c:pt>
                <c:pt idx="87">
                  <c:v>-1.28</c:v>
                </c:pt>
                <c:pt idx="88">
                  <c:v>-1.44</c:v>
                </c:pt>
                <c:pt idx="89">
                  <c:v>-1.28</c:v>
                </c:pt>
                <c:pt idx="90">
                  <c:v>-1.1200000000000001</c:v>
                </c:pt>
                <c:pt idx="91">
                  <c:v>-1.52</c:v>
                </c:pt>
                <c:pt idx="92">
                  <c:v>-1.28</c:v>
                </c:pt>
                <c:pt idx="93">
                  <c:v>-1.1200000000000001</c:v>
                </c:pt>
                <c:pt idx="94">
                  <c:v>-1.44</c:v>
                </c:pt>
                <c:pt idx="95">
                  <c:v>-1.1200000000000001</c:v>
                </c:pt>
                <c:pt idx="96">
                  <c:v>-1.1200000000000001</c:v>
                </c:pt>
                <c:pt idx="97">
                  <c:v>-1.36</c:v>
                </c:pt>
                <c:pt idx="98">
                  <c:v>-1.44</c:v>
                </c:pt>
                <c:pt idx="99">
                  <c:v>-1.1200000000000001</c:v>
                </c:pt>
              </c:numCache>
            </c:numRef>
          </c:val>
          <c:smooth val="0"/>
        </c:ser>
        <c:ser>
          <c:idx val="1"/>
          <c:order val="1"/>
          <c:tx>
            <c:strRef>
              <c:f>'图4.2数据'!$F$1</c:f>
              <c:strCache>
                <c:ptCount val="1"/>
                <c:pt idx="0">
                  <c:v>5点平滑</c:v>
                </c:pt>
              </c:strCache>
            </c:strRef>
          </c:tx>
          <c:spPr>
            <a:ln w="38100" cap="rnd">
              <a:solidFill>
                <a:schemeClr val="accent3">
                  <a:lumMod val="20000"/>
                  <a:lumOff val="80000"/>
                </a:schemeClr>
              </a:solidFill>
              <a:round/>
            </a:ln>
            <a:effectLst/>
          </c:spPr>
          <c:marker>
            <c:symbol val="none"/>
          </c:marker>
          <c:val>
            <c:numRef>
              <c:f>'图4.2数据'!$F$2:$F$101</c:f>
              <c:numCache>
                <c:formatCode>General</c:formatCode>
                <c:ptCount val="100"/>
                <c:pt idx="0">
                  <c:v>0</c:v>
                </c:pt>
                <c:pt idx="1">
                  <c:v>0</c:v>
                </c:pt>
                <c:pt idx="2">
                  <c:v>0</c:v>
                </c:pt>
                <c:pt idx="3">
                  <c:v>0</c:v>
                </c:pt>
                <c:pt idx="4">
                  <c:v>0</c:v>
                </c:pt>
                <c:pt idx="5">
                  <c:v>0</c:v>
                </c:pt>
                <c:pt idx="6">
                  <c:v>0</c:v>
                </c:pt>
                <c:pt idx="7">
                  <c:v>0</c:v>
                </c:pt>
                <c:pt idx="8">
                  <c:v>0</c:v>
                </c:pt>
                <c:pt idx="9">
                  <c:v>0</c:v>
                </c:pt>
                <c:pt idx="10">
                  <c:v>3.2000000000000001E-2</c:v>
                </c:pt>
                <c:pt idx="11">
                  <c:v>4.8000000000000001E-2</c:v>
                </c:pt>
                <c:pt idx="12">
                  <c:v>4.8000000000000001E-2</c:v>
                </c:pt>
                <c:pt idx="13">
                  <c:v>4.8000000000000001E-2</c:v>
                </c:pt>
                <c:pt idx="14">
                  <c:v>4.8000000000000001E-2</c:v>
                </c:pt>
                <c:pt idx="15">
                  <c:v>1.6E-2</c:v>
                </c:pt>
                <c:pt idx="16">
                  <c:v>1.6E-2</c:v>
                </c:pt>
                <c:pt idx="17">
                  <c:v>1.6E-2</c:v>
                </c:pt>
                <c:pt idx="18">
                  <c:v>1.6E-2</c:v>
                </c:pt>
                <c:pt idx="19">
                  <c:v>1.6E-2</c:v>
                </c:pt>
                <c:pt idx="20">
                  <c:v>1.6E-2</c:v>
                </c:pt>
                <c:pt idx="21">
                  <c:v>0</c:v>
                </c:pt>
                <c:pt idx="22">
                  <c:v>1.6E-2</c:v>
                </c:pt>
                <c:pt idx="23">
                  <c:v>1.6E-2</c:v>
                </c:pt>
                <c:pt idx="24">
                  <c:v>1.6E-2</c:v>
                </c:pt>
                <c:pt idx="25">
                  <c:v>1.6E-2</c:v>
                </c:pt>
                <c:pt idx="26">
                  <c:v>1.6E-2</c:v>
                </c:pt>
                <c:pt idx="27">
                  <c:v>-3.2000000000000001E-2</c:v>
                </c:pt>
                <c:pt idx="28">
                  <c:v>-4.8000000000000001E-2</c:v>
                </c:pt>
                <c:pt idx="29">
                  <c:v>-4.8000000000000001E-2</c:v>
                </c:pt>
                <c:pt idx="30">
                  <c:v>-4.8000000000000001E-2</c:v>
                </c:pt>
                <c:pt idx="31">
                  <c:v>-3.2000000000000001E-2</c:v>
                </c:pt>
                <c:pt idx="32">
                  <c:v>0</c:v>
                </c:pt>
                <c:pt idx="33">
                  <c:v>-6.4000000000000001E-2</c:v>
                </c:pt>
                <c:pt idx="34">
                  <c:v>-0.192</c:v>
                </c:pt>
                <c:pt idx="35">
                  <c:v>-0.46399999999999997</c:v>
                </c:pt>
                <c:pt idx="36">
                  <c:v>-0.96</c:v>
                </c:pt>
                <c:pt idx="37">
                  <c:v>-1.248</c:v>
                </c:pt>
                <c:pt idx="38">
                  <c:v>-1.3919999999999999</c:v>
                </c:pt>
                <c:pt idx="39">
                  <c:v>-1.5519999999999998</c:v>
                </c:pt>
                <c:pt idx="40">
                  <c:v>-1.6640000000000001</c:v>
                </c:pt>
                <c:pt idx="41">
                  <c:v>-1.504</c:v>
                </c:pt>
                <c:pt idx="42">
                  <c:v>-1.3759999999999999</c:v>
                </c:pt>
                <c:pt idx="43">
                  <c:v>-1.296</c:v>
                </c:pt>
                <c:pt idx="44">
                  <c:v>-1.1200000000000001</c:v>
                </c:pt>
                <c:pt idx="45">
                  <c:v>-0.73599999999999999</c:v>
                </c:pt>
                <c:pt idx="46">
                  <c:v>-0.38400000000000001</c:v>
                </c:pt>
                <c:pt idx="47">
                  <c:v>-0.22399999999999998</c:v>
                </c:pt>
                <c:pt idx="48">
                  <c:v>-6.4000000000000001E-2</c:v>
                </c:pt>
                <c:pt idx="49">
                  <c:v>4.8000000000000001E-2</c:v>
                </c:pt>
                <c:pt idx="50">
                  <c:v>1.6E-2</c:v>
                </c:pt>
                <c:pt idx="51">
                  <c:v>-4.8000000000000001E-2</c:v>
                </c:pt>
                <c:pt idx="52">
                  <c:v>-0.11199999999999999</c:v>
                </c:pt>
                <c:pt idx="53">
                  <c:v>-0.192</c:v>
                </c:pt>
                <c:pt idx="54">
                  <c:v>-0.32</c:v>
                </c:pt>
                <c:pt idx="55">
                  <c:v>-0.48</c:v>
                </c:pt>
                <c:pt idx="56">
                  <c:v>-0.64</c:v>
                </c:pt>
                <c:pt idx="57">
                  <c:v>-0.70400000000000007</c:v>
                </c:pt>
                <c:pt idx="58">
                  <c:v>-0.70400000000000007</c:v>
                </c:pt>
                <c:pt idx="59">
                  <c:v>-0.57600000000000007</c:v>
                </c:pt>
                <c:pt idx="60">
                  <c:v>-0.30399999999999999</c:v>
                </c:pt>
                <c:pt idx="61">
                  <c:v>-0.22399999999999998</c:v>
                </c:pt>
                <c:pt idx="62">
                  <c:v>-0.22399999999999998</c:v>
                </c:pt>
                <c:pt idx="63">
                  <c:v>-0.32</c:v>
                </c:pt>
                <c:pt idx="64">
                  <c:v>-0.51200000000000001</c:v>
                </c:pt>
                <c:pt idx="65">
                  <c:v>-0.76800000000000002</c:v>
                </c:pt>
                <c:pt idx="66">
                  <c:v>-0.8</c:v>
                </c:pt>
                <c:pt idx="67">
                  <c:v>-0.83200000000000007</c:v>
                </c:pt>
                <c:pt idx="68">
                  <c:v>-0.8640000000000001</c:v>
                </c:pt>
                <c:pt idx="69">
                  <c:v>-0.88</c:v>
                </c:pt>
                <c:pt idx="70">
                  <c:v>-0.94400000000000006</c:v>
                </c:pt>
                <c:pt idx="71">
                  <c:v>-1.0880000000000001</c:v>
                </c:pt>
                <c:pt idx="72">
                  <c:v>-1.216</c:v>
                </c:pt>
                <c:pt idx="73">
                  <c:v>-1.3119999999999998</c:v>
                </c:pt>
                <c:pt idx="74">
                  <c:v>-1.3759999999999999</c:v>
                </c:pt>
                <c:pt idx="75">
                  <c:v>-1.3919999999999999</c:v>
                </c:pt>
                <c:pt idx="76">
                  <c:v>-1.36</c:v>
                </c:pt>
                <c:pt idx="77">
                  <c:v>-1.3440000000000001</c:v>
                </c:pt>
                <c:pt idx="78">
                  <c:v>-1.3440000000000001</c:v>
                </c:pt>
                <c:pt idx="79">
                  <c:v>-1.3280000000000001</c:v>
                </c:pt>
                <c:pt idx="80">
                  <c:v>-1.28</c:v>
                </c:pt>
                <c:pt idx="81">
                  <c:v>-1.3280000000000001</c:v>
                </c:pt>
                <c:pt idx="82">
                  <c:v>-1.4240000000000002</c:v>
                </c:pt>
                <c:pt idx="83">
                  <c:v>-1.456</c:v>
                </c:pt>
                <c:pt idx="84">
                  <c:v>-1.456</c:v>
                </c:pt>
                <c:pt idx="85">
                  <c:v>-1.504</c:v>
                </c:pt>
                <c:pt idx="86">
                  <c:v>-1.4880000000000002</c:v>
                </c:pt>
                <c:pt idx="87">
                  <c:v>-1.3759999999999999</c:v>
                </c:pt>
                <c:pt idx="88">
                  <c:v>-1.28</c:v>
                </c:pt>
                <c:pt idx="89">
                  <c:v>-1.3280000000000001</c:v>
                </c:pt>
                <c:pt idx="90">
                  <c:v>-1.3280000000000001</c:v>
                </c:pt>
                <c:pt idx="91">
                  <c:v>-1.264</c:v>
                </c:pt>
                <c:pt idx="92">
                  <c:v>-1.296</c:v>
                </c:pt>
                <c:pt idx="93">
                  <c:v>-1.296</c:v>
                </c:pt>
                <c:pt idx="94">
                  <c:v>-1.216</c:v>
                </c:pt>
                <c:pt idx="95">
                  <c:v>-1.232</c:v>
                </c:pt>
                <c:pt idx="96">
                  <c:v>-1.296</c:v>
                </c:pt>
                <c:pt idx="97">
                  <c:v>-1.232</c:v>
                </c:pt>
                <c:pt idx="98">
                  <c:v>-1.3280000000000001</c:v>
                </c:pt>
                <c:pt idx="99">
                  <c:v>-1.3280000000000001</c:v>
                </c:pt>
              </c:numCache>
            </c:numRef>
          </c:val>
          <c:smooth val="0"/>
        </c:ser>
        <c:ser>
          <c:idx val="2"/>
          <c:order val="2"/>
          <c:tx>
            <c:strRef>
              <c:f>'图4.2数据'!$G$1</c:f>
              <c:strCache>
                <c:ptCount val="1"/>
                <c:pt idx="0">
                  <c:v>11点平滑</c:v>
                </c:pt>
              </c:strCache>
            </c:strRef>
          </c:tx>
          <c:spPr>
            <a:ln w="38100" cap="rnd">
              <a:solidFill>
                <a:srgbClr val="FFFF00"/>
              </a:solidFill>
              <a:round/>
            </a:ln>
            <a:effectLst/>
          </c:spPr>
          <c:marker>
            <c:symbol val="none"/>
          </c:marker>
          <c:val>
            <c:numRef>
              <c:f>'图4.2数据'!$G$2:$G$101</c:f>
              <c:numCache>
                <c:formatCode>General</c:formatCode>
                <c:ptCount val="100"/>
                <c:pt idx="0">
                  <c:v>2.1818181818181816E-2</c:v>
                </c:pt>
                <c:pt idx="1">
                  <c:v>7.2727272727272727E-3</c:v>
                </c:pt>
                <c:pt idx="2">
                  <c:v>0</c:v>
                </c:pt>
                <c:pt idx="3">
                  <c:v>0</c:v>
                </c:pt>
                <c:pt idx="4">
                  <c:v>0</c:v>
                </c:pt>
                <c:pt idx="5">
                  <c:v>0</c:v>
                </c:pt>
                <c:pt idx="6">
                  <c:v>0</c:v>
                </c:pt>
                <c:pt idx="7">
                  <c:v>1.4545454545454545E-2</c:v>
                </c:pt>
                <c:pt idx="8">
                  <c:v>2.1818181818181816E-2</c:v>
                </c:pt>
                <c:pt idx="9">
                  <c:v>2.1818181818181816E-2</c:v>
                </c:pt>
                <c:pt idx="10">
                  <c:v>2.1818181818181816E-2</c:v>
                </c:pt>
                <c:pt idx="11">
                  <c:v>2.1818181818181816E-2</c:v>
                </c:pt>
                <c:pt idx="12">
                  <c:v>2.1818181818181816E-2</c:v>
                </c:pt>
                <c:pt idx="13">
                  <c:v>2.9090909090909091E-2</c:v>
                </c:pt>
                <c:pt idx="14">
                  <c:v>2.9090909090909091E-2</c:v>
                </c:pt>
                <c:pt idx="15">
                  <c:v>2.9090909090909091E-2</c:v>
                </c:pt>
                <c:pt idx="16">
                  <c:v>2.9090909090909091E-2</c:v>
                </c:pt>
                <c:pt idx="17">
                  <c:v>2.9090909090909091E-2</c:v>
                </c:pt>
                <c:pt idx="18">
                  <c:v>1.4545454545454545E-2</c:v>
                </c:pt>
                <c:pt idx="19">
                  <c:v>1.4545454545454545E-2</c:v>
                </c:pt>
                <c:pt idx="20">
                  <c:v>1.4545454545454545E-2</c:v>
                </c:pt>
                <c:pt idx="21">
                  <c:v>1.4545454545454545E-2</c:v>
                </c:pt>
                <c:pt idx="22">
                  <c:v>1.4545454545454545E-2</c:v>
                </c:pt>
                <c:pt idx="23">
                  <c:v>1.4545454545454545E-2</c:v>
                </c:pt>
                <c:pt idx="24">
                  <c:v>-7.2727272727272727E-3</c:v>
                </c:pt>
                <c:pt idx="25">
                  <c:v>-1.4545454545454545E-2</c:v>
                </c:pt>
                <c:pt idx="26">
                  <c:v>-1.4545454545454545E-2</c:v>
                </c:pt>
                <c:pt idx="27">
                  <c:v>-1.4545454545454545E-2</c:v>
                </c:pt>
                <c:pt idx="28">
                  <c:v>-7.2727272727272727E-3</c:v>
                </c:pt>
                <c:pt idx="29">
                  <c:v>-7.2727272727272727E-3</c:v>
                </c:pt>
                <c:pt idx="30">
                  <c:v>-5.0909090909090911E-2</c:v>
                </c:pt>
                <c:pt idx="31">
                  <c:v>-0.10909090909090909</c:v>
                </c:pt>
                <c:pt idx="32">
                  <c:v>-0.23272727272727273</c:v>
                </c:pt>
                <c:pt idx="33">
                  <c:v>-0.45090909090909093</c:v>
                </c:pt>
                <c:pt idx="34">
                  <c:v>-0.58181818181818179</c:v>
                </c:pt>
                <c:pt idx="35">
                  <c:v>-0.66909090909090907</c:v>
                </c:pt>
                <c:pt idx="36">
                  <c:v>-0.79272727272727261</c:v>
                </c:pt>
                <c:pt idx="37">
                  <c:v>-0.96727272727272728</c:v>
                </c:pt>
                <c:pt idx="38">
                  <c:v>-1.1127272727272726</c:v>
                </c:pt>
                <c:pt idx="39">
                  <c:v>-1.1927272727272726</c:v>
                </c:pt>
                <c:pt idx="40">
                  <c:v>-1.2581818181818181</c:v>
                </c:pt>
                <c:pt idx="41">
                  <c:v>-1.2727272727272727</c:v>
                </c:pt>
                <c:pt idx="42">
                  <c:v>-1.2145454545454546</c:v>
                </c:pt>
                <c:pt idx="43">
                  <c:v>-1.0763636363636364</c:v>
                </c:pt>
                <c:pt idx="44">
                  <c:v>-0.85818181818181816</c:v>
                </c:pt>
                <c:pt idx="45">
                  <c:v>-0.72</c:v>
                </c:pt>
                <c:pt idx="46">
                  <c:v>-0.61818181818181817</c:v>
                </c:pt>
                <c:pt idx="47">
                  <c:v>-0.50181818181818183</c:v>
                </c:pt>
                <c:pt idx="48">
                  <c:v>-0.3418181818181818</c:v>
                </c:pt>
                <c:pt idx="49">
                  <c:v>-0.22545454545454546</c:v>
                </c:pt>
                <c:pt idx="50">
                  <c:v>-0.18181818181818182</c:v>
                </c:pt>
                <c:pt idx="51">
                  <c:v>-0.17454545454545453</c:v>
                </c:pt>
                <c:pt idx="52">
                  <c:v>-0.21090909090909091</c:v>
                </c:pt>
                <c:pt idx="53">
                  <c:v>-0.29818181818181816</c:v>
                </c:pt>
                <c:pt idx="54">
                  <c:v>-0.37090909090909091</c:v>
                </c:pt>
                <c:pt idx="55">
                  <c:v>-0.4</c:v>
                </c:pt>
                <c:pt idx="56">
                  <c:v>-0.40727272727272729</c:v>
                </c:pt>
                <c:pt idx="57">
                  <c:v>-0.37090909090909091</c:v>
                </c:pt>
                <c:pt idx="58">
                  <c:v>-0.40727272727272729</c:v>
                </c:pt>
                <c:pt idx="59">
                  <c:v>-0.45090909090909093</c:v>
                </c:pt>
                <c:pt idx="60">
                  <c:v>-0.49454545454545451</c:v>
                </c:pt>
                <c:pt idx="61">
                  <c:v>-0.55272727272727273</c:v>
                </c:pt>
                <c:pt idx="62">
                  <c:v>-0.57454545454545458</c:v>
                </c:pt>
                <c:pt idx="63">
                  <c:v>-0.55272727272727273</c:v>
                </c:pt>
                <c:pt idx="64">
                  <c:v>-0.53818181818181821</c:v>
                </c:pt>
                <c:pt idx="65">
                  <c:v>-0.56727272727272726</c:v>
                </c:pt>
                <c:pt idx="66">
                  <c:v>-0.63272727272727269</c:v>
                </c:pt>
                <c:pt idx="67">
                  <c:v>-0.74181818181818182</c:v>
                </c:pt>
                <c:pt idx="68">
                  <c:v>-0.90909090909090906</c:v>
                </c:pt>
                <c:pt idx="69">
                  <c:v>-0.98909090909090902</c:v>
                </c:pt>
                <c:pt idx="70">
                  <c:v>-1.0618181818181818</c:v>
                </c:pt>
                <c:pt idx="71">
                  <c:v>-1.1127272727272726</c:v>
                </c:pt>
                <c:pt idx="72">
                  <c:v>-1.1418181818181818</c:v>
                </c:pt>
                <c:pt idx="73">
                  <c:v>-1.1781818181818182</c:v>
                </c:pt>
                <c:pt idx="74">
                  <c:v>-1.2363636363636363</c:v>
                </c:pt>
                <c:pt idx="75">
                  <c:v>-1.2945454545454547</c:v>
                </c:pt>
                <c:pt idx="76">
                  <c:v>-1.3236363636363637</c:v>
                </c:pt>
                <c:pt idx="77">
                  <c:v>-1.3236363636363637</c:v>
                </c:pt>
                <c:pt idx="78">
                  <c:v>-1.3527272727272728</c:v>
                </c:pt>
                <c:pt idx="79">
                  <c:v>-1.3890909090909092</c:v>
                </c:pt>
                <c:pt idx="80">
                  <c:v>-1.4036363636363638</c:v>
                </c:pt>
                <c:pt idx="81">
                  <c:v>-1.3890909090909092</c:v>
                </c:pt>
                <c:pt idx="82">
                  <c:v>-1.3818181818181818</c:v>
                </c:pt>
                <c:pt idx="83">
                  <c:v>-1.3963636363636363</c:v>
                </c:pt>
                <c:pt idx="84">
                  <c:v>-1.3963636363636363</c:v>
                </c:pt>
                <c:pt idx="85">
                  <c:v>-1.3745454545454547</c:v>
                </c:pt>
                <c:pt idx="86">
                  <c:v>-1.3818181818181818</c:v>
                </c:pt>
                <c:pt idx="87">
                  <c:v>-1.3818181818181818</c:v>
                </c:pt>
                <c:pt idx="88">
                  <c:v>-1.3890909090909092</c:v>
                </c:pt>
                <c:pt idx="89">
                  <c:v>-1.3818181818181818</c:v>
                </c:pt>
                <c:pt idx="90">
                  <c:v>-1.3163636363636362</c:v>
                </c:pt>
                <c:pt idx="91">
                  <c:v>-1.2727272727272727</c:v>
                </c:pt>
                <c:pt idx="92">
                  <c:v>-1.28</c:v>
                </c:pt>
                <c:pt idx="93">
                  <c:v>-1.2945454545454547</c:v>
                </c:pt>
                <c:pt idx="94">
                  <c:v>-1.2654545454545454</c:v>
                </c:pt>
                <c:pt idx="95">
                  <c:v>-1.2945454545454547</c:v>
                </c:pt>
                <c:pt idx="96">
                  <c:v>-1.2945454545454547</c:v>
                </c:pt>
                <c:pt idx="97">
                  <c:v>-1.3090909090909091</c:v>
                </c:pt>
                <c:pt idx="98">
                  <c:v>-1.3236363636363637</c:v>
                </c:pt>
                <c:pt idx="99">
                  <c:v>-1.3381818181818181</c:v>
                </c:pt>
              </c:numCache>
            </c:numRef>
          </c:val>
          <c:smooth val="0"/>
        </c:ser>
        <c:ser>
          <c:idx val="3"/>
          <c:order val="3"/>
          <c:tx>
            <c:strRef>
              <c:f>'图4.2数据'!$H$1</c:f>
              <c:strCache>
                <c:ptCount val="1"/>
                <c:pt idx="0">
                  <c:v>15点平滑</c:v>
                </c:pt>
              </c:strCache>
            </c:strRef>
          </c:tx>
          <c:spPr>
            <a:ln w="38100" cap="rnd">
              <a:solidFill>
                <a:schemeClr val="bg2"/>
              </a:solidFill>
              <a:round/>
            </a:ln>
            <a:effectLst/>
          </c:spPr>
          <c:marker>
            <c:symbol val="none"/>
          </c:marker>
          <c:val>
            <c:numRef>
              <c:f>'图4.2数据'!$H$2:$H$101</c:f>
              <c:numCache>
                <c:formatCode>General</c:formatCode>
                <c:ptCount val="100"/>
                <c:pt idx="0">
                  <c:v>2.1333333333333333E-2</c:v>
                </c:pt>
                <c:pt idx="1">
                  <c:v>2.1333333333333333E-2</c:v>
                </c:pt>
                <c:pt idx="2">
                  <c:v>1.6E-2</c:v>
                </c:pt>
                <c:pt idx="3">
                  <c:v>5.3333333333333332E-3</c:v>
                </c:pt>
                <c:pt idx="4">
                  <c:v>0</c:v>
                </c:pt>
                <c:pt idx="5">
                  <c:v>1.0666666666666666E-2</c:v>
                </c:pt>
                <c:pt idx="6">
                  <c:v>1.6E-2</c:v>
                </c:pt>
                <c:pt idx="7">
                  <c:v>1.6E-2</c:v>
                </c:pt>
                <c:pt idx="8">
                  <c:v>1.6E-2</c:v>
                </c:pt>
                <c:pt idx="9">
                  <c:v>1.6E-2</c:v>
                </c:pt>
                <c:pt idx="10">
                  <c:v>1.6E-2</c:v>
                </c:pt>
                <c:pt idx="11">
                  <c:v>2.1333333333333333E-2</c:v>
                </c:pt>
                <c:pt idx="12">
                  <c:v>2.1333333333333333E-2</c:v>
                </c:pt>
                <c:pt idx="13">
                  <c:v>2.1333333333333333E-2</c:v>
                </c:pt>
                <c:pt idx="14">
                  <c:v>2.1333333333333333E-2</c:v>
                </c:pt>
                <c:pt idx="15">
                  <c:v>2.1333333333333333E-2</c:v>
                </c:pt>
                <c:pt idx="16">
                  <c:v>2.1333333333333333E-2</c:v>
                </c:pt>
                <c:pt idx="17">
                  <c:v>2.6666666666666665E-2</c:v>
                </c:pt>
                <c:pt idx="18">
                  <c:v>2.6666666666666665E-2</c:v>
                </c:pt>
                <c:pt idx="19">
                  <c:v>2.6666666666666665E-2</c:v>
                </c:pt>
                <c:pt idx="20">
                  <c:v>1.6E-2</c:v>
                </c:pt>
                <c:pt idx="21">
                  <c:v>1.0666666666666666E-2</c:v>
                </c:pt>
                <c:pt idx="22">
                  <c:v>0</c:v>
                </c:pt>
                <c:pt idx="23">
                  <c:v>-5.3333333333333332E-3</c:v>
                </c:pt>
                <c:pt idx="24">
                  <c:v>-5.3333333333333332E-3</c:v>
                </c:pt>
                <c:pt idx="25">
                  <c:v>-5.3333333333333332E-3</c:v>
                </c:pt>
                <c:pt idx="26">
                  <c:v>-5.3333333333333332E-3</c:v>
                </c:pt>
                <c:pt idx="27">
                  <c:v>-5.3333333333333332E-3</c:v>
                </c:pt>
                <c:pt idx="28">
                  <c:v>-3.2000000000000001E-2</c:v>
                </c:pt>
                <c:pt idx="29">
                  <c:v>-7.4666666666666673E-2</c:v>
                </c:pt>
                <c:pt idx="30">
                  <c:v>-0.16533333333333336</c:v>
                </c:pt>
                <c:pt idx="31">
                  <c:v>-0.32533333333333331</c:v>
                </c:pt>
                <c:pt idx="32">
                  <c:v>-0.42666666666666664</c:v>
                </c:pt>
                <c:pt idx="33">
                  <c:v>-0.5013333333333333</c:v>
                </c:pt>
                <c:pt idx="34">
                  <c:v>-0.59733333333333338</c:v>
                </c:pt>
                <c:pt idx="35">
                  <c:v>-0.72533333333333327</c:v>
                </c:pt>
                <c:pt idx="36">
                  <c:v>-0.83200000000000007</c:v>
                </c:pt>
                <c:pt idx="37">
                  <c:v>-0.8746666666666667</c:v>
                </c:pt>
                <c:pt idx="38">
                  <c:v>-0.91733333333333333</c:v>
                </c:pt>
                <c:pt idx="39">
                  <c:v>-0.95466666666666666</c:v>
                </c:pt>
                <c:pt idx="40">
                  <c:v>-0.95466666666666666</c:v>
                </c:pt>
                <c:pt idx="41">
                  <c:v>-0.94933333333333336</c:v>
                </c:pt>
                <c:pt idx="42">
                  <c:v>-0.94933333333333336</c:v>
                </c:pt>
                <c:pt idx="43">
                  <c:v>-0.91733333333333333</c:v>
                </c:pt>
                <c:pt idx="44">
                  <c:v>-0.8746666666666667</c:v>
                </c:pt>
                <c:pt idx="45">
                  <c:v>-0.79466666666666663</c:v>
                </c:pt>
                <c:pt idx="46">
                  <c:v>-0.64533333333333331</c:v>
                </c:pt>
                <c:pt idx="47">
                  <c:v>-0.57066666666666666</c:v>
                </c:pt>
                <c:pt idx="48">
                  <c:v>-0.51733333333333331</c:v>
                </c:pt>
                <c:pt idx="49">
                  <c:v>-0.46399999999999997</c:v>
                </c:pt>
                <c:pt idx="50">
                  <c:v>-0.4</c:v>
                </c:pt>
                <c:pt idx="51">
                  <c:v>-0.35733333333333334</c:v>
                </c:pt>
                <c:pt idx="52">
                  <c:v>-0.34666666666666662</c:v>
                </c:pt>
                <c:pt idx="53">
                  <c:v>-0.32</c:v>
                </c:pt>
                <c:pt idx="54">
                  <c:v>-0.28266666666666668</c:v>
                </c:pt>
                <c:pt idx="55">
                  <c:v>-0.25600000000000001</c:v>
                </c:pt>
                <c:pt idx="56">
                  <c:v>-0.30399999999999999</c:v>
                </c:pt>
                <c:pt idx="57">
                  <c:v>-0.34666666666666662</c:v>
                </c:pt>
                <c:pt idx="58">
                  <c:v>-0.40533333333333332</c:v>
                </c:pt>
                <c:pt idx="59">
                  <c:v>-0.46933333333333332</c:v>
                </c:pt>
                <c:pt idx="60">
                  <c:v>-0.51733333333333331</c:v>
                </c:pt>
                <c:pt idx="61">
                  <c:v>-0.55466666666666664</c:v>
                </c:pt>
                <c:pt idx="62">
                  <c:v>-0.58666666666666667</c:v>
                </c:pt>
                <c:pt idx="63">
                  <c:v>-0.6293333333333333</c:v>
                </c:pt>
                <c:pt idx="64">
                  <c:v>-0.65599999999999992</c:v>
                </c:pt>
                <c:pt idx="65">
                  <c:v>-0.67200000000000004</c:v>
                </c:pt>
                <c:pt idx="66">
                  <c:v>-0.70400000000000007</c:v>
                </c:pt>
                <c:pt idx="67">
                  <c:v>-0.7573333333333333</c:v>
                </c:pt>
                <c:pt idx="68">
                  <c:v>-0.83200000000000007</c:v>
                </c:pt>
                <c:pt idx="69">
                  <c:v>-0.92266666666666663</c:v>
                </c:pt>
                <c:pt idx="70">
                  <c:v>-1.0346666666666666</c:v>
                </c:pt>
                <c:pt idx="71">
                  <c:v>-1.0826666666666667</c:v>
                </c:pt>
                <c:pt idx="72">
                  <c:v>-1.1306666666666667</c:v>
                </c:pt>
                <c:pt idx="73">
                  <c:v>-1.1733333333333333</c:v>
                </c:pt>
                <c:pt idx="74">
                  <c:v>-1.1946666666666668</c:v>
                </c:pt>
                <c:pt idx="75">
                  <c:v>-1.2053333333333334</c:v>
                </c:pt>
                <c:pt idx="76">
                  <c:v>-1.2586666666666666</c:v>
                </c:pt>
                <c:pt idx="77">
                  <c:v>-1.3280000000000001</c:v>
                </c:pt>
                <c:pt idx="78">
                  <c:v>-1.3706666666666667</c:v>
                </c:pt>
                <c:pt idx="79">
                  <c:v>-1.3866666666666665</c:v>
                </c:pt>
                <c:pt idx="80">
                  <c:v>-1.3919999999999999</c:v>
                </c:pt>
                <c:pt idx="81">
                  <c:v>-1.3919999999999999</c:v>
                </c:pt>
                <c:pt idx="82">
                  <c:v>-1.3813333333333333</c:v>
                </c:pt>
                <c:pt idx="83">
                  <c:v>-1.36</c:v>
                </c:pt>
                <c:pt idx="84">
                  <c:v>-1.3706666666666667</c:v>
                </c:pt>
                <c:pt idx="85">
                  <c:v>-1.3706666666666667</c:v>
                </c:pt>
                <c:pt idx="86">
                  <c:v>-1.36</c:v>
                </c:pt>
                <c:pt idx="87">
                  <c:v>-1.3653333333333333</c:v>
                </c:pt>
                <c:pt idx="88">
                  <c:v>-1.3440000000000001</c:v>
                </c:pt>
                <c:pt idx="89">
                  <c:v>-1.3333333333333335</c:v>
                </c:pt>
                <c:pt idx="90">
                  <c:v>-1.3546666666666667</c:v>
                </c:pt>
                <c:pt idx="91">
                  <c:v>-1.3493333333333333</c:v>
                </c:pt>
                <c:pt idx="92">
                  <c:v>-1.3013333333333332</c:v>
                </c:pt>
                <c:pt idx="93">
                  <c:v>-1.3013333333333332</c:v>
                </c:pt>
                <c:pt idx="94">
                  <c:v>-1.2906666666666666</c:v>
                </c:pt>
                <c:pt idx="95">
                  <c:v>-1.3173333333333332</c:v>
                </c:pt>
                <c:pt idx="96">
                  <c:v>-1.3173333333333332</c:v>
                </c:pt>
                <c:pt idx="97">
                  <c:v>-1.3173333333333332</c:v>
                </c:pt>
                <c:pt idx="98">
                  <c:v>-1.3440000000000001</c:v>
                </c:pt>
                <c:pt idx="99">
                  <c:v>-1.36</c:v>
                </c:pt>
              </c:numCache>
            </c:numRef>
          </c:val>
          <c:smooth val="0"/>
        </c:ser>
        <c:dLbls>
          <c:showLegendKey val="0"/>
          <c:showVal val="0"/>
          <c:showCatName val="0"/>
          <c:showSerName val="0"/>
          <c:showPercent val="0"/>
          <c:showBubbleSize val="0"/>
        </c:dLbls>
        <c:smooth val="0"/>
        <c:axId val="224953312"/>
        <c:axId val="224955488"/>
      </c:lineChart>
      <c:catAx>
        <c:axId val="224953312"/>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85000"/>
                      </a:schemeClr>
                    </a:solidFill>
                    <a:latin typeface="+mn-lt"/>
                    <a:ea typeface="+mn-ea"/>
                    <a:cs typeface="+mn-cs"/>
                  </a:defRPr>
                </a:pPr>
                <a:r>
                  <a:rPr lang="zh-CN"/>
                  <a:t>时间</a:t>
                </a:r>
                <a:r>
                  <a:rPr lang="en-US"/>
                  <a:t>t/0.02s</a:t>
                </a:r>
                <a:endParaRPr lang="zh-CN"/>
              </a:p>
            </c:rich>
          </c:tx>
          <c:layout>
            <c:manualLayout>
              <c:xMode val="edge"/>
              <c:yMode val="edge"/>
              <c:x val="0.83246429409078004"/>
              <c:y val="0.19651511935181801"/>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8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85000"/>
                  </a:schemeClr>
                </a:solidFill>
                <a:latin typeface="+mn-lt"/>
                <a:ea typeface="+mn-ea"/>
                <a:cs typeface="+mn-cs"/>
              </a:defRPr>
            </a:pPr>
            <a:endParaRPr lang="zh-CN"/>
          </a:p>
        </c:txPr>
        <c:crossAx val="224955488"/>
        <c:crosses val="autoZero"/>
        <c:auto val="1"/>
        <c:lblAlgn val="ctr"/>
        <c:lblOffset val="100"/>
        <c:noMultiLvlLbl val="0"/>
      </c:catAx>
      <c:valAx>
        <c:axId val="224955488"/>
        <c:scaling>
          <c:orientation val="minMax"/>
          <c:max val="0.5"/>
          <c:min val="-2.5"/>
        </c:scaling>
        <c:delete val="0"/>
        <c:axPos val="l"/>
        <c:majorGridlines>
          <c:spPr>
            <a:ln w="9525" cap="flat" cmpd="sng" algn="ctr">
              <a:solidFill>
                <a:schemeClr val="tx1">
                  <a:lumMod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85000"/>
                      </a:schemeClr>
                    </a:solidFill>
                    <a:latin typeface="+mn-lt"/>
                    <a:ea typeface="+mn-ea"/>
                    <a:cs typeface="+mn-cs"/>
                  </a:defRPr>
                </a:pPr>
                <a:r>
                  <a:rPr lang="zh-CN" b="1"/>
                  <a:t>加速度</a:t>
                </a:r>
                <a:r>
                  <a:rPr lang="en-US" b="1"/>
                  <a:t>a/ms^-2</a:t>
                </a:r>
                <a:endParaRPr lang="zh-CN" b="1"/>
              </a:p>
            </c:rich>
          </c:tx>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8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85000"/>
                  </a:schemeClr>
                </a:solidFill>
                <a:latin typeface="+mn-lt"/>
                <a:ea typeface="+mn-ea"/>
                <a:cs typeface="+mn-cs"/>
              </a:defRPr>
            </a:pPr>
            <a:endParaRPr lang="zh-CN"/>
          </a:p>
        </c:txPr>
        <c:crossAx val="224953312"/>
        <c:crosses val="autoZero"/>
        <c:crossBetween val="between"/>
      </c:valAx>
      <c:spPr>
        <a:noFill/>
        <a:ln>
          <a:noFill/>
        </a:ln>
        <a:effectLst/>
      </c:spPr>
    </c:plotArea>
    <c:legend>
      <c:legendPos val="b"/>
      <c:layout>
        <c:manualLayout>
          <c:xMode val="edge"/>
          <c:yMode val="edge"/>
          <c:x val="0.22159189102445412"/>
          <c:y val="0.92781779207072235"/>
          <c:w val="0.65886892197163283"/>
          <c:h val="7.2182207929277695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8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400">
          <a:solidFill>
            <a:schemeClr val="tx1">
              <a:lumMod val="85000"/>
            </a:schemeClr>
          </a:solidFill>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zh-CN" sz="2000"/>
              <a:t>原始加速度数据趋势项变化</a:t>
            </a:r>
          </a:p>
        </c:rich>
      </c:tx>
      <c:layout>
        <c:manualLayout>
          <c:xMode val="edge"/>
          <c:yMode val="edge"/>
          <c:x val="0.2928825518338633"/>
          <c:y val="2.1164315076102655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'图4.3数据'!$A$1</c:f>
              <c:strCache>
                <c:ptCount val="1"/>
                <c:pt idx="0">
                  <c:v>原始数据</c:v>
                </c:pt>
              </c:strCache>
            </c:strRef>
          </c:tx>
          <c:spPr>
            <a:ln w="38100" cap="rnd">
              <a:solidFill>
                <a:schemeClr val="accent5">
                  <a:lumMod val="60000"/>
                  <a:lumOff val="40000"/>
                </a:schemeClr>
              </a:solidFill>
              <a:round/>
            </a:ln>
            <a:effectLst/>
          </c:spPr>
          <c:marker>
            <c:symbol val="none"/>
          </c:marker>
          <c:trendline>
            <c:spPr>
              <a:ln w="38100" cap="rnd">
                <a:solidFill>
                  <a:srgbClr val="FFFF00"/>
                </a:solidFill>
                <a:prstDash val="solid"/>
              </a:ln>
              <a:effectLst/>
            </c:spPr>
            <c:trendlineType val="poly"/>
            <c:order val="4"/>
            <c:dispRSqr val="0"/>
            <c:dispEq val="0"/>
          </c:trendline>
          <c:val>
            <c:numRef>
              <c:f>'图4.3数据'!$A$2:$A$502</c:f>
              <c:numCache>
                <c:formatCode>General</c:formatCode>
                <c:ptCount val="501"/>
                <c:pt idx="0">
                  <c:v>-1.52</c:v>
                </c:pt>
                <c:pt idx="1">
                  <c:v>-1.28</c:v>
                </c:pt>
                <c:pt idx="2">
                  <c:v>-1.1200000000000001</c:v>
                </c:pt>
                <c:pt idx="3">
                  <c:v>-1.44</c:v>
                </c:pt>
                <c:pt idx="4">
                  <c:v>-1.1200000000000001</c:v>
                </c:pt>
                <c:pt idx="5">
                  <c:v>-1.1200000000000001</c:v>
                </c:pt>
                <c:pt idx="6">
                  <c:v>-1.36</c:v>
                </c:pt>
                <c:pt idx="7">
                  <c:v>-1.44</c:v>
                </c:pt>
                <c:pt idx="8">
                  <c:v>-1.1200000000000001</c:v>
                </c:pt>
                <c:pt idx="9">
                  <c:v>-1.6</c:v>
                </c:pt>
                <c:pt idx="10">
                  <c:v>-1.1200000000000001</c:v>
                </c:pt>
                <c:pt idx="11">
                  <c:v>-1.68</c:v>
                </c:pt>
                <c:pt idx="12">
                  <c:v>-1.44</c:v>
                </c:pt>
                <c:pt idx="13">
                  <c:v>-1.28</c:v>
                </c:pt>
                <c:pt idx="14">
                  <c:v>-1.52</c:v>
                </c:pt>
                <c:pt idx="15">
                  <c:v>-1.76</c:v>
                </c:pt>
                <c:pt idx="16">
                  <c:v>-1.76</c:v>
                </c:pt>
                <c:pt idx="17">
                  <c:v>-1.6</c:v>
                </c:pt>
                <c:pt idx="18">
                  <c:v>-1.6</c:v>
                </c:pt>
                <c:pt idx="19">
                  <c:v>-1.6</c:v>
                </c:pt>
                <c:pt idx="20">
                  <c:v>-1.6</c:v>
                </c:pt>
                <c:pt idx="21">
                  <c:v>-1.6</c:v>
                </c:pt>
                <c:pt idx="22">
                  <c:v>-1.44</c:v>
                </c:pt>
                <c:pt idx="23">
                  <c:v>-1.1200000000000001</c:v>
                </c:pt>
                <c:pt idx="24">
                  <c:v>-1.04</c:v>
                </c:pt>
                <c:pt idx="25">
                  <c:v>-1.44</c:v>
                </c:pt>
                <c:pt idx="26">
                  <c:v>-1.44</c:v>
                </c:pt>
                <c:pt idx="27">
                  <c:v>-1.6</c:v>
                </c:pt>
                <c:pt idx="28">
                  <c:v>-1.76</c:v>
                </c:pt>
                <c:pt idx="29">
                  <c:v>-1.92</c:v>
                </c:pt>
                <c:pt idx="30">
                  <c:v>-1.92</c:v>
                </c:pt>
                <c:pt idx="31">
                  <c:v>-1.76</c:v>
                </c:pt>
                <c:pt idx="32">
                  <c:v>-2.08</c:v>
                </c:pt>
                <c:pt idx="33">
                  <c:v>-1.76</c:v>
                </c:pt>
                <c:pt idx="34">
                  <c:v>-2</c:v>
                </c:pt>
                <c:pt idx="35">
                  <c:v>-2</c:v>
                </c:pt>
                <c:pt idx="36">
                  <c:v>-1.92</c:v>
                </c:pt>
                <c:pt idx="37">
                  <c:v>-2.08</c:v>
                </c:pt>
                <c:pt idx="38">
                  <c:v>-2.08</c:v>
                </c:pt>
                <c:pt idx="39">
                  <c:v>-2.08</c:v>
                </c:pt>
                <c:pt idx="40">
                  <c:v>-1.84</c:v>
                </c:pt>
                <c:pt idx="41">
                  <c:v>-2.08</c:v>
                </c:pt>
                <c:pt idx="42">
                  <c:v>-2.08</c:v>
                </c:pt>
                <c:pt idx="43">
                  <c:v>-2.2400000000000002</c:v>
                </c:pt>
                <c:pt idx="44">
                  <c:v>-2.08</c:v>
                </c:pt>
                <c:pt idx="45">
                  <c:v>-2.08</c:v>
                </c:pt>
                <c:pt idx="46">
                  <c:v>-1.92</c:v>
                </c:pt>
                <c:pt idx="47">
                  <c:v>-1.76</c:v>
                </c:pt>
                <c:pt idx="48">
                  <c:v>-1.52</c:v>
                </c:pt>
                <c:pt idx="49">
                  <c:v>-1.68</c:v>
                </c:pt>
                <c:pt idx="50">
                  <c:v>-2</c:v>
                </c:pt>
                <c:pt idx="51">
                  <c:v>-1.92</c:v>
                </c:pt>
                <c:pt idx="52">
                  <c:v>-1.76</c:v>
                </c:pt>
                <c:pt idx="53">
                  <c:v>-1.36</c:v>
                </c:pt>
                <c:pt idx="54">
                  <c:v>-1.84</c:v>
                </c:pt>
                <c:pt idx="55">
                  <c:v>-1.44</c:v>
                </c:pt>
                <c:pt idx="56">
                  <c:v>-1.04</c:v>
                </c:pt>
                <c:pt idx="57">
                  <c:v>-0.32</c:v>
                </c:pt>
                <c:pt idx="58">
                  <c:v>-0.32</c:v>
                </c:pt>
                <c:pt idx="59">
                  <c:v>-0.16</c:v>
                </c:pt>
                <c:pt idx="60">
                  <c:v>-0.08</c:v>
                </c:pt>
                <c:pt idx="61">
                  <c:v>-0.4</c:v>
                </c:pt>
                <c:pt idx="62">
                  <c:v>-0.8</c:v>
                </c:pt>
                <c:pt idx="63">
                  <c:v>-1.52</c:v>
                </c:pt>
                <c:pt idx="64">
                  <c:v>-1.92</c:v>
                </c:pt>
                <c:pt idx="65">
                  <c:v>-0.32</c:v>
                </c:pt>
                <c:pt idx="66">
                  <c:v>-0.64</c:v>
                </c:pt>
                <c:pt idx="67">
                  <c:v>-0.8</c:v>
                </c:pt>
                <c:pt idx="68">
                  <c:v>-0.8</c:v>
                </c:pt>
                <c:pt idx="69">
                  <c:v>-1.92</c:v>
                </c:pt>
                <c:pt idx="70">
                  <c:v>-1.6</c:v>
                </c:pt>
                <c:pt idx="71">
                  <c:v>-1.76</c:v>
                </c:pt>
                <c:pt idx="72">
                  <c:v>-2.4</c:v>
                </c:pt>
                <c:pt idx="73">
                  <c:v>-3.36</c:v>
                </c:pt>
                <c:pt idx="74">
                  <c:v>-3.04</c:v>
                </c:pt>
                <c:pt idx="75">
                  <c:v>-2.8</c:v>
                </c:pt>
                <c:pt idx="76">
                  <c:v>-3.2</c:v>
                </c:pt>
                <c:pt idx="77">
                  <c:v>-3.2</c:v>
                </c:pt>
                <c:pt idx="78">
                  <c:v>-3.04</c:v>
                </c:pt>
                <c:pt idx="79">
                  <c:v>-3.36</c:v>
                </c:pt>
                <c:pt idx="80">
                  <c:v>-3.68</c:v>
                </c:pt>
                <c:pt idx="81">
                  <c:v>-3.92</c:v>
                </c:pt>
                <c:pt idx="82">
                  <c:v>-3.92</c:v>
                </c:pt>
                <c:pt idx="83">
                  <c:v>-4.08</c:v>
                </c:pt>
                <c:pt idx="84">
                  <c:v>-3.84</c:v>
                </c:pt>
                <c:pt idx="85">
                  <c:v>-3.52</c:v>
                </c:pt>
                <c:pt idx="86">
                  <c:v>-3.36</c:v>
                </c:pt>
                <c:pt idx="87">
                  <c:v>-2.56</c:v>
                </c:pt>
                <c:pt idx="88">
                  <c:v>-2.2400000000000002</c:v>
                </c:pt>
                <c:pt idx="89">
                  <c:v>-2.08</c:v>
                </c:pt>
                <c:pt idx="90">
                  <c:v>-2.08</c:v>
                </c:pt>
                <c:pt idx="91">
                  <c:v>-1.92</c:v>
                </c:pt>
                <c:pt idx="92">
                  <c:v>-1.44</c:v>
                </c:pt>
                <c:pt idx="93">
                  <c:v>-1.44</c:v>
                </c:pt>
                <c:pt idx="94">
                  <c:v>-1.52</c:v>
                </c:pt>
                <c:pt idx="95">
                  <c:v>-1.6</c:v>
                </c:pt>
                <c:pt idx="96">
                  <c:v>-1.6</c:v>
                </c:pt>
                <c:pt idx="97">
                  <c:v>-1.44</c:v>
                </c:pt>
                <c:pt idx="98">
                  <c:v>-1.92</c:v>
                </c:pt>
                <c:pt idx="99">
                  <c:v>-1.76</c:v>
                </c:pt>
                <c:pt idx="100">
                  <c:v>-1.68</c:v>
                </c:pt>
                <c:pt idx="101">
                  <c:v>-1.76</c:v>
                </c:pt>
                <c:pt idx="102">
                  <c:v>-1.44</c:v>
                </c:pt>
                <c:pt idx="103">
                  <c:v>-1.6</c:v>
                </c:pt>
                <c:pt idx="104">
                  <c:v>-1.6</c:v>
                </c:pt>
                <c:pt idx="105">
                  <c:v>-1.6</c:v>
                </c:pt>
                <c:pt idx="106">
                  <c:v>-1.52</c:v>
                </c:pt>
                <c:pt idx="107">
                  <c:v>-1.6</c:v>
                </c:pt>
                <c:pt idx="108">
                  <c:v>-1.6</c:v>
                </c:pt>
                <c:pt idx="109">
                  <c:v>-1.68</c:v>
                </c:pt>
                <c:pt idx="110">
                  <c:v>-1.6</c:v>
                </c:pt>
                <c:pt idx="111">
                  <c:v>-1.6</c:v>
                </c:pt>
                <c:pt idx="112">
                  <c:v>-1.76</c:v>
                </c:pt>
                <c:pt idx="113">
                  <c:v>-1.68</c:v>
                </c:pt>
                <c:pt idx="114">
                  <c:v>-1.6</c:v>
                </c:pt>
                <c:pt idx="115">
                  <c:v>-1.6</c:v>
                </c:pt>
                <c:pt idx="116">
                  <c:v>-1.76</c:v>
                </c:pt>
                <c:pt idx="117">
                  <c:v>-1.6</c:v>
                </c:pt>
                <c:pt idx="118">
                  <c:v>-1.44</c:v>
                </c:pt>
                <c:pt idx="119">
                  <c:v>-1.6</c:v>
                </c:pt>
                <c:pt idx="120">
                  <c:v>-1.68</c:v>
                </c:pt>
                <c:pt idx="121">
                  <c:v>-1.6</c:v>
                </c:pt>
                <c:pt idx="122">
                  <c:v>-1.6</c:v>
                </c:pt>
                <c:pt idx="123">
                  <c:v>-1.84</c:v>
                </c:pt>
                <c:pt idx="124">
                  <c:v>-1.6</c:v>
                </c:pt>
                <c:pt idx="125">
                  <c:v>-1.44</c:v>
                </c:pt>
                <c:pt idx="126">
                  <c:v>-1.6</c:v>
                </c:pt>
                <c:pt idx="127">
                  <c:v>-1.44</c:v>
                </c:pt>
                <c:pt idx="128">
                  <c:v>-1.44</c:v>
                </c:pt>
                <c:pt idx="129">
                  <c:v>-1.6</c:v>
                </c:pt>
                <c:pt idx="130">
                  <c:v>-1.92</c:v>
                </c:pt>
                <c:pt idx="131">
                  <c:v>-2</c:v>
                </c:pt>
                <c:pt idx="132">
                  <c:v>-1.92</c:v>
                </c:pt>
                <c:pt idx="133">
                  <c:v>-2.08</c:v>
                </c:pt>
                <c:pt idx="134">
                  <c:v>-2.2400000000000002</c:v>
                </c:pt>
                <c:pt idx="135">
                  <c:v>-2.2400000000000002</c:v>
                </c:pt>
                <c:pt idx="136">
                  <c:v>-2</c:v>
                </c:pt>
                <c:pt idx="137">
                  <c:v>-1.92</c:v>
                </c:pt>
                <c:pt idx="138">
                  <c:v>-1.92</c:v>
                </c:pt>
                <c:pt idx="139">
                  <c:v>-1.84</c:v>
                </c:pt>
                <c:pt idx="140">
                  <c:v>-1.92</c:v>
                </c:pt>
                <c:pt idx="141">
                  <c:v>-1.92</c:v>
                </c:pt>
                <c:pt idx="142">
                  <c:v>-1.76</c:v>
                </c:pt>
                <c:pt idx="143">
                  <c:v>-1.6</c:v>
                </c:pt>
                <c:pt idx="144">
                  <c:v>-1.52</c:v>
                </c:pt>
                <c:pt idx="145">
                  <c:v>-1.68</c:v>
                </c:pt>
                <c:pt idx="146">
                  <c:v>-1.76</c:v>
                </c:pt>
                <c:pt idx="147">
                  <c:v>-2.56</c:v>
                </c:pt>
                <c:pt idx="148">
                  <c:v>-2.56</c:v>
                </c:pt>
                <c:pt idx="149">
                  <c:v>-3.2</c:v>
                </c:pt>
                <c:pt idx="150">
                  <c:v>-3.2</c:v>
                </c:pt>
                <c:pt idx="151">
                  <c:v>-3.2</c:v>
                </c:pt>
                <c:pt idx="152">
                  <c:v>-2.88</c:v>
                </c:pt>
                <c:pt idx="153">
                  <c:v>-2.56</c:v>
                </c:pt>
                <c:pt idx="154">
                  <c:v>-2.2400000000000002</c:v>
                </c:pt>
                <c:pt idx="155">
                  <c:v>-2</c:v>
                </c:pt>
                <c:pt idx="156">
                  <c:v>-2.08</c:v>
                </c:pt>
                <c:pt idx="157">
                  <c:v>-1.44</c:v>
                </c:pt>
                <c:pt idx="158">
                  <c:v>-1.36</c:v>
                </c:pt>
                <c:pt idx="159">
                  <c:v>-1.28</c:v>
                </c:pt>
                <c:pt idx="160">
                  <c:v>-1.6</c:v>
                </c:pt>
                <c:pt idx="161">
                  <c:v>-1.76</c:v>
                </c:pt>
                <c:pt idx="162">
                  <c:v>-1.76</c:v>
                </c:pt>
                <c:pt idx="163">
                  <c:v>-1.44</c:v>
                </c:pt>
                <c:pt idx="164">
                  <c:v>-1.1200000000000001</c:v>
                </c:pt>
                <c:pt idx="165">
                  <c:v>-1.1200000000000001</c:v>
                </c:pt>
                <c:pt idx="166">
                  <c:v>-1.04</c:v>
                </c:pt>
                <c:pt idx="167">
                  <c:v>-0.96</c:v>
                </c:pt>
                <c:pt idx="168">
                  <c:v>-0.64</c:v>
                </c:pt>
                <c:pt idx="169">
                  <c:v>-0.64</c:v>
                </c:pt>
                <c:pt idx="170">
                  <c:v>-0.64</c:v>
                </c:pt>
                <c:pt idx="171">
                  <c:v>-0.64</c:v>
                </c:pt>
                <c:pt idx="172">
                  <c:v>-0.48</c:v>
                </c:pt>
                <c:pt idx="173">
                  <c:v>-0.32</c:v>
                </c:pt>
                <c:pt idx="174">
                  <c:v>-0.72</c:v>
                </c:pt>
                <c:pt idx="175">
                  <c:v>-1.28</c:v>
                </c:pt>
                <c:pt idx="176">
                  <c:v>-1.2</c:v>
                </c:pt>
                <c:pt idx="177">
                  <c:v>-0.88</c:v>
                </c:pt>
                <c:pt idx="178">
                  <c:v>-0.96</c:v>
                </c:pt>
                <c:pt idx="179">
                  <c:v>-0.96</c:v>
                </c:pt>
                <c:pt idx="180">
                  <c:v>-1.28</c:v>
                </c:pt>
                <c:pt idx="181">
                  <c:v>-1.44</c:v>
                </c:pt>
                <c:pt idx="182">
                  <c:v>-1.36</c:v>
                </c:pt>
                <c:pt idx="183">
                  <c:v>-1.44</c:v>
                </c:pt>
                <c:pt idx="184">
                  <c:v>-1.76</c:v>
                </c:pt>
                <c:pt idx="185">
                  <c:v>-1.76</c:v>
                </c:pt>
                <c:pt idx="186">
                  <c:v>-1.68</c:v>
                </c:pt>
                <c:pt idx="187">
                  <c:v>-1.6</c:v>
                </c:pt>
                <c:pt idx="188">
                  <c:v>-1.44</c:v>
                </c:pt>
                <c:pt idx="189">
                  <c:v>-1.28</c:v>
                </c:pt>
                <c:pt idx="190">
                  <c:v>-1.1200000000000001</c:v>
                </c:pt>
                <c:pt idx="191">
                  <c:v>-0.96</c:v>
                </c:pt>
                <c:pt idx="192">
                  <c:v>-1.1200000000000001</c:v>
                </c:pt>
                <c:pt idx="193">
                  <c:v>-1.52</c:v>
                </c:pt>
                <c:pt idx="194">
                  <c:v>-1.2</c:v>
                </c:pt>
                <c:pt idx="195">
                  <c:v>-0.88</c:v>
                </c:pt>
                <c:pt idx="196">
                  <c:v>-1.1200000000000001</c:v>
                </c:pt>
                <c:pt idx="197">
                  <c:v>-1.44</c:v>
                </c:pt>
                <c:pt idx="198">
                  <c:v>-0.96</c:v>
                </c:pt>
                <c:pt idx="199">
                  <c:v>-0.8</c:v>
                </c:pt>
                <c:pt idx="200">
                  <c:v>-0.64</c:v>
                </c:pt>
                <c:pt idx="201">
                  <c:v>-0.96</c:v>
                </c:pt>
                <c:pt idx="202">
                  <c:v>-0.96</c:v>
                </c:pt>
                <c:pt idx="203">
                  <c:v>-0.48</c:v>
                </c:pt>
                <c:pt idx="204">
                  <c:v>-0.56000000000000005</c:v>
                </c:pt>
                <c:pt idx="205">
                  <c:v>-0.72</c:v>
                </c:pt>
                <c:pt idx="206">
                  <c:v>-0.32</c:v>
                </c:pt>
                <c:pt idx="207">
                  <c:v>-0.16</c:v>
                </c:pt>
                <c:pt idx="208">
                  <c:v>-0.32</c:v>
                </c:pt>
                <c:pt idx="209">
                  <c:v>-0.48</c:v>
                </c:pt>
                <c:pt idx="210">
                  <c:v>-1.1200000000000001</c:v>
                </c:pt>
                <c:pt idx="211">
                  <c:v>-1.1200000000000001</c:v>
                </c:pt>
                <c:pt idx="212">
                  <c:v>-0.96</c:v>
                </c:pt>
                <c:pt idx="213">
                  <c:v>-0.48</c:v>
                </c:pt>
                <c:pt idx="214">
                  <c:v>-0.08</c:v>
                </c:pt>
                <c:pt idx="215">
                  <c:v>0.48</c:v>
                </c:pt>
                <c:pt idx="216">
                  <c:v>0.64</c:v>
                </c:pt>
                <c:pt idx="217">
                  <c:v>0.48</c:v>
                </c:pt>
                <c:pt idx="218">
                  <c:v>0.64</c:v>
                </c:pt>
                <c:pt idx="219">
                  <c:v>0.16</c:v>
                </c:pt>
                <c:pt idx="220">
                  <c:v>0.32</c:v>
                </c:pt>
                <c:pt idx="221">
                  <c:v>0.64</c:v>
                </c:pt>
                <c:pt idx="222">
                  <c:v>0.16</c:v>
                </c:pt>
                <c:pt idx="223">
                  <c:v>0.16</c:v>
                </c:pt>
                <c:pt idx="224">
                  <c:v>-1.28</c:v>
                </c:pt>
                <c:pt idx="225">
                  <c:v>-1.6</c:v>
                </c:pt>
                <c:pt idx="226">
                  <c:v>-2.4</c:v>
                </c:pt>
                <c:pt idx="227">
                  <c:v>-3.2</c:v>
                </c:pt>
                <c:pt idx="228">
                  <c:v>-3.04</c:v>
                </c:pt>
                <c:pt idx="229">
                  <c:v>-3.44</c:v>
                </c:pt>
                <c:pt idx="230">
                  <c:v>-3.6</c:v>
                </c:pt>
                <c:pt idx="231">
                  <c:v>-4</c:v>
                </c:pt>
                <c:pt idx="232">
                  <c:v>-4.08</c:v>
                </c:pt>
                <c:pt idx="233">
                  <c:v>-3.44</c:v>
                </c:pt>
                <c:pt idx="234">
                  <c:v>-3.36</c:v>
                </c:pt>
                <c:pt idx="235">
                  <c:v>-3.52</c:v>
                </c:pt>
                <c:pt idx="236">
                  <c:v>-3.36</c:v>
                </c:pt>
                <c:pt idx="237">
                  <c:v>-2.4</c:v>
                </c:pt>
                <c:pt idx="238">
                  <c:v>-1.92</c:v>
                </c:pt>
                <c:pt idx="239">
                  <c:v>-1.6</c:v>
                </c:pt>
                <c:pt idx="240">
                  <c:v>-1.28</c:v>
                </c:pt>
                <c:pt idx="241">
                  <c:v>-1.36</c:v>
                </c:pt>
                <c:pt idx="242">
                  <c:v>-1.28</c:v>
                </c:pt>
                <c:pt idx="243">
                  <c:v>-1.1200000000000001</c:v>
                </c:pt>
                <c:pt idx="244">
                  <c:v>-1.1200000000000001</c:v>
                </c:pt>
                <c:pt idx="245">
                  <c:v>-1.36</c:v>
                </c:pt>
                <c:pt idx="246">
                  <c:v>-1.28</c:v>
                </c:pt>
                <c:pt idx="247">
                  <c:v>-1.44</c:v>
                </c:pt>
                <c:pt idx="248">
                  <c:v>-1.36</c:v>
                </c:pt>
                <c:pt idx="249">
                  <c:v>-1.28</c:v>
                </c:pt>
                <c:pt idx="250">
                  <c:v>-1.28</c:v>
                </c:pt>
                <c:pt idx="251">
                  <c:v>-1.36</c:v>
                </c:pt>
                <c:pt idx="252">
                  <c:v>-1.28</c:v>
                </c:pt>
                <c:pt idx="253">
                  <c:v>-1.28</c:v>
                </c:pt>
                <c:pt idx="254">
                  <c:v>-1.2</c:v>
                </c:pt>
                <c:pt idx="255">
                  <c:v>-1.44</c:v>
                </c:pt>
                <c:pt idx="256">
                  <c:v>-1.44</c:v>
                </c:pt>
                <c:pt idx="257">
                  <c:v>-1.28</c:v>
                </c:pt>
                <c:pt idx="258">
                  <c:v>-1.28</c:v>
                </c:pt>
                <c:pt idx="259">
                  <c:v>-1.28</c:v>
                </c:pt>
                <c:pt idx="260">
                  <c:v>-1.36</c:v>
                </c:pt>
                <c:pt idx="261">
                  <c:v>-1.44</c:v>
                </c:pt>
                <c:pt idx="262">
                  <c:v>-1.44</c:v>
                </c:pt>
                <c:pt idx="263">
                  <c:v>-1.28</c:v>
                </c:pt>
                <c:pt idx="264">
                  <c:v>-1.28</c:v>
                </c:pt>
                <c:pt idx="265">
                  <c:v>-1.28</c:v>
                </c:pt>
                <c:pt idx="266">
                  <c:v>-1.2</c:v>
                </c:pt>
                <c:pt idx="267">
                  <c:v>-1.28</c:v>
                </c:pt>
                <c:pt idx="268">
                  <c:v>-1.28</c:v>
                </c:pt>
                <c:pt idx="269">
                  <c:v>-1.28</c:v>
                </c:pt>
                <c:pt idx="270">
                  <c:v>-1.1200000000000001</c:v>
                </c:pt>
                <c:pt idx="271">
                  <c:v>-1.28</c:v>
                </c:pt>
                <c:pt idx="272">
                  <c:v>-1.28</c:v>
                </c:pt>
                <c:pt idx="273">
                  <c:v>-1.28</c:v>
                </c:pt>
                <c:pt idx="274">
                  <c:v>-1.28</c:v>
                </c:pt>
                <c:pt idx="275">
                  <c:v>-1.44</c:v>
                </c:pt>
                <c:pt idx="276">
                  <c:v>-1.28</c:v>
                </c:pt>
                <c:pt idx="277">
                  <c:v>-1.28</c:v>
                </c:pt>
                <c:pt idx="278">
                  <c:v>-1.04</c:v>
                </c:pt>
                <c:pt idx="279">
                  <c:v>-1.04</c:v>
                </c:pt>
                <c:pt idx="280">
                  <c:v>-1.36</c:v>
                </c:pt>
                <c:pt idx="281">
                  <c:v>-1.44</c:v>
                </c:pt>
                <c:pt idx="282">
                  <c:v>-1.36</c:v>
                </c:pt>
                <c:pt idx="283">
                  <c:v>-1.44</c:v>
                </c:pt>
                <c:pt idx="284">
                  <c:v>-1.44</c:v>
                </c:pt>
                <c:pt idx="285">
                  <c:v>-1.36</c:v>
                </c:pt>
                <c:pt idx="286">
                  <c:v>-1.76</c:v>
                </c:pt>
                <c:pt idx="287">
                  <c:v>-3.84</c:v>
                </c:pt>
                <c:pt idx="288">
                  <c:v>-4.6399999999999997</c:v>
                </c:pt>
                <c:pt idx="289">
                  <c:v>-4.6399999999999997</c:v>
                </c:pt>
                <c:pt idx="290">
                  <c:v>-4.16</c:v>
                </c:pt>
                <c:pt idx="291">
                  <c:v>-3.84</c:v>
                </c:pt>
                <c:pt idx="292">
                  <c:v>-3.52</c:v>
                </c:pt>
                <c:pt idx="293">
                  <c:v>-3.44</c:v>
                </c:pt>
                <c:pt idx="294">
                  <c:v>-3.04</c:v>
                </c:pt>
                <c:pt idx="295">
                  <c:v>-3.04</c:v>
                </c:pt>
                <c:pt idx="296">
                  <c:v>-2.8</c:v>
                </c:pt>
                <c:pt idx="297">
                  <c:v>-1.92</c:v>
                </c:pt>
                <c:pt idx="298">
                  <c:v>-1.76</c:v>
                </c:pt>
                <c:pt idx="299">
                  <c:v>-0.56000000000000005</c:v>
                </c:pt>
                <c:pt idx="300">
                  <c:v>0.16</c:v>
                </c:pt>
                <c:pt idx="301">
                  <c:v>0.96</c:v>
                </c:pt>
                <c:pt idx="302">
                  <c:v>1.28</c:v>
                </c:pt>
                <c:pt idx="303">
                  <c:v>1.04</c:v>
                </c:pt>
                <c:pt idx="304">
                  <c:v>1.44</c:v>
                </c:pt>
                <c:pt idx="305">
                  <c:v>1.76</c:v>
                </c:pt>
                <c:pt idx="306">
                  <c:v>1.84</c:v>
                </c:pt>
                <c:pt idx="307">
                  <c:v>1.44</c:v>
                </c:pt>
                <c:pt idx="308">
                  <c:v>1.36</c:v>
                </c:pt>
                <c:pt idx="309">
                  <c:v>1.1200000000000001</c:v>
                </c:pt>
                <c:pt idx="310">
                  <c:v>1.1200000000000001</c:v>
                </c:pt>
                <c:pt idx="311">
                  <c:v>0.48</c:v>
                </c:pt>
                <c:pt idx="312">
                  <c:v>0.16</c:v>
                </c:pt>
                <c:pt idx="313">
                  <c:v>0.16</c:v>
                </c:pt>
                <c:pt idx="314">
                  <c:v>0</c:v>
                </c:pt>
                <c:pt idx="315">
                  <c:v>0</c:v>
                </c:pt>
                <c:pt idx="316">
                  <c:v>0.16</c:v>
                </c:pt>
                <c:pt idx="317">
                  <c:v>0</c:v>
                </c:pt>
                <c:pt idx="318">
                  <c:v>-0.08</c:v>
                </c:pt>
                <c:pt idx="319">
                  <c:v>0</c:v>
                </c:pt>
                <c:pt idx="320">
                  <c:v>0</c:v>
                </c:pt>
                <c:pt idx="321">
                  <c:v>-0.32</c:v>
                </c:pt>
                <c:pt idx="322">
                  <c:v>0</c:v>
                </c:pt>
                <c:pt idx="323">
                  <c:v>-0.24</c:v>
                </c:pt>
                <c:pt idx="324">
                  <c:v>-0.32</c:v>
                </c:pt>
                <c:pt idx="325">
                  <c:v>0</c:v>
                </c:pt>
                <c:pt idx="326">
                  <c:v>0</c:v>
                </c:pt>
                <c:pt idx="327">
                  <c:v>-0.64</c:v>
                </c:pt>
                <c:pt idx="328">
                  <c:v>-0.64</c:v>
                </c:pt>
                <c:pt idx="329">
                  <c:v>-0.16</c:v>
                </c:pt>
                <c:pt idx="330">
                  <c:v>-0.64</c:v>
                </c:pt>
                <c:pt idx="331">
                  <c:v>-0.72</c:v>
                </c:pt>
                <c:pt idx="332">
                  <c:v>-0.32</c:v>
                </c:pt>
                <c:pt idx="333">
                  <c:v>0</c:v>
                </c:pt>
                <c:pt idx="334">
                  <c:v>0</c:v>
                </c:pt>
                <c:pt idx="335">
                  <c:v>-0.16</c:v>
                </c:pt>
                <c:pt idx="336">
                  <c:v>-0.32</c:v>
                </c:pt>
                <c:pt idx="337">
                  <c:v>-0.24</c:v>
                </c:pt>
                <c:pt idx="338">
                  <c:v>-0.48</c:v>
                </c:pt>
                <c:pt idx="339">
                  <c:v>-0.96</c:v>
                </c:pt>
                <c:pt idx="340">
                  <c:v>-1.28</c:v>
                </c:pt>
                <c:pt idx="341">
                  <c:v>-1.28</c:v>
                </c:pt>
                <c:pt idx="342">
                  <c:v>-1.2</c:v>
                </c:pt>
                <c:pt idx="343">
                  <c:v>-0.96</c:v>
                </c:pt>
                <c:pt idx="344">
                  <c:v>-0.8</c:v>
                </c:pt>
                <c:pt idx="345">
                  <c:v>-0.8</c:v>
                </c:pt>
                <c:pt idx="346">
                  <c:v>-0.96</c:v>
                </c:pt>
                <c:pt idx="347">
                  <c:v>-0.8</c:v>
                </c:pt>
                <c:pt idx="348">
                  <c:v>-1.1200000000000001</c:v>
                </c:pt>
                <c:pt idx="349">
                  <c:v>-1.1200000000000001</c:v>
                </c:pt>
                <c:pt idx="350">
                  <c:v>-0.88</c:v>
                </c:pt>
                <c:pt idx="351">
                  <c:v>-1.28</c:v>
                </c:pt>
                <c:pt idx="352">
                  <c:v>-1.28</c:v>
                </c:pt>
                <c:pt idx="353">
                  <c:v>-1.28</c:v>
                </c:pt>
                <c:pt idx="354">
                  <c:v>-1.44</c:v>
                </c:pt>
                <c:pt idx="355">
                  <c:v>-1.44</c:v>
                </c:pt>
                <c:pt idx="356">
                  <c:v>-1.36</c:v>
                </c:pt>
                <c:pt idx="357">
                  <c:v>-1.6</c:v>
                </c:pt>
                <c:pt idx="358">
                  <c:v>-1.52</c:v>
                </c:pt>
                <c:pt idx="359">
                  <c:v>-1.28</c:v>
                </c:pt>
                <c:pt idx="360">
                  <c:v>-1.44</c:v>
                </c:pt>
                <c:pt idx="361">
                  <c:v>-1.2</c:v>
                </c:pt>
                <c:pt idx="362">
                  <c:v>-1.6</c:v>
                </c:pt>
                <c:pt idx="363">
                  <c:v>-1.44</c:v>
                </c:pt>
                <c:pt idx="364">
                  <c:v>-1.44</c:v>
                </c:pt>
                <c:pt idx="365">
                  <c:v>-1.44</c:v>
                </c:pt>
                <c:pt idx="366">
                  <c:v>-1.36</c:v>
                </c:pt>
                <c:pt idx="367">
                  <c:v>-1.28</c:v>
                </c:pt>
                <c:pt idx="368">
                  <c:v>-1.44</c:v>
                </c:pt>
                <c:pt idx="369">
                  <c:v>-1.28</c:v>
                </c:pt>
                <c:pt idx="370">
                  <c:v>-1.44</c:v>
                </c:pt>
                <c:pt idx="371">
                  <c:v>-1.44</c:v>
                </c:pt>
                <c:pt idx="372">
                  <c:v>-1.1200000000000001</c:v>
                </c:pt>
                <c:pt idx="373">
                  <c:v>-0.96</c:v>
                </c:pt>
                <c:pt idx="374">
                  <c:v>-0.96</c:v>
                </c:pt>
                <c:pt idx="375">
                  <c:v>-0.56000000000000005</c:v>
                </c:pt>
                <c:pt idx="376">
                  <c:v>-0.4</c:v>
                </c:pt>
                <c:pt idx="377">
                  <c:v>0</c:v>
                </c:pt>
                <c:pt idx="378">
                  <c:v>0.32</c:v>
                </c:pt>
                <c:pt idx="379">
                  <c:v>0.96</c:v>
                </c:pt>
                <c:pt idx="380">
                  <c:v>1.28</c:v>
                </c:pt>
                <c:pt idx="381">
                  <c:v>0.56000000000000005</c:v>
                </c:pt>
                <c:pt idx="382">
                  <c:v>0.32</c:v>
                </c:pt>
                <c:pt idx="383">
                  <c:v>-0.64</c:v>
                </c:pt>
                <c:pt idx="384">
                  <c:v>-1.44</c:v>
                </c:pt>
                <c:pt idx="385">
                  <c:v>-1.44</c:v>
                </c:pt>
                <c:pt idx="386">
                  <c:v>-2.4</c:v>
                </c:pt>
                <c:pt idx="387">
                  <c:v>-2.48</c:v>
                </c:pt>
                <c:pt idx="388">
                  <c:v>-1.92</c:v>
                </c:pt>
                <c:pt idx="389">
                  <c:v>-1.52</c:v>
                </c:pt>
                <c:pt idx="390">
                  <c:v>-1.6</c:v>
                </c:pt>
                <c:pt idx="391">
                  <c:v>-1.92</c:v>
                </c:pt>
                <c:pt idx="392">
                  <c:v>-1.92</c:v>
                </c:pt>
                <c:pt idx="393">
                  <c:v>-3.84</c:v>
                </c:pt>
                <c:pt idx="394">
                  <c:v>-4.8</c:v>
                </c:pt>
                <c:pt idx="395">
                  <c:v>-5.28</c:v>
                </c:pt>
                <c:pt idx="396">
                  <c:v>-4.88</c:v>
                </c:pt>
                <c:pt idx="397">
                  <c:v>-4.32</c:v>
                </c:pt>
                <c:pt idx="398">
                  <c:v>-3.92</c:v>
                </c:pt>
                <c:pt idx="399">
                  <c:v>-3.84</c:v>
                </c:pt>
                <c:pt idx="400">
                  <c:v>-3.52</c:v>
                </c:pt>
                <c:pt idx="401">
                  <c:v>-3.04</c:v>
                </c:pt>
                <c:pt idx="402">
                  <c:v>-2.2400000000000002</c:v>
                </c:pt>
                <c:pt idx="403">
                  <c:v>-2.16</c:v>
                </c:pt>
                <c:pt idx="404">
                  <c:v>-1.28</c:v>
                </c:pt>
                <c:pt idx="405">
                  <c:v>-1.28</c:v>
                </c:pt>
                <c:pt idx="406">
                  <c:v>-1.2</c:v>
                </c:pt>
                <c:pt idx="407">
                  <c:v>-1.36</c:v>
                </c:pt>
                <c:pt idx="408">
                  <c:v>-1.6</c:v>
                </c:pt>
                <c:pt idx="409">
                  <c:v>-1.92</c:v>
                </c:pt>
                <c:pt idx="410">
                  <c:v>-1.76</c:v>
                </c:pt>
                <c:pt idx="411">
                  <c:v>-1.76</c:v>
                </c:pt>
                <c:pt idx="412">
                  <c:v>-1.76</c:v>
                </c:pt>
                <c:pt idx="413">
                  <c:v>-1.6</c:v>
                </c:pt>
                <c:pt idx="414">
                  <c:v>-1.6</c:v>
                </c:pt>
                <c:pt idx="415">
                  <c:v>-1.52</c:v>
                </c:pt>
                <c:pt idx="416">
                  <c:v>-1.44</c:v>
                </c:pt>
                <c:pt idx="417">
                  <c:v>-1.44</c:v>
                </c:pt>
                <c:pt idx="418">
                  <c:v>-1.6</c:v>
                </c:pt>
                <c:pt idx="419">
                  <c:v>-1.44</c:v>
                </c:pt>
                <c:pt idx="420">
                  <c:v>-1.52</c:v>
                </c:pt>
                <c:pt idx="421">
                  <c:v>-1.44</c:v>
                </c:pt>
                <c:pt idx="422">
                  <c:v>-1.36</c:v>
                </c:pt>
                <c:pt idx="423">
                  <c:v>-1.44</c:v>
                </c:pt>
                <c:pt idx="424">
                  <c:v>-1.36</c:v>
                </c:pt>
                <c:pt idx="425">
                  <c:v>-1.28</c:v>
                </c:pt>
                <c:pt idx="426">
                  <c:v>-1.76</c:v>
                </c:pt>
                <c:pt idx="427">
                  <c:v>-1.6</c:v>
                </c:pt>
                <c:pt idx="428">
                  <c:v>-1.44</c:v>
                </c:pt>
                <c:pt idx="429">
                  <c:v>-1.44</c:v>
                </c:pt>
                <c:pt idx="430">
                  <c:v>-1.6</c:v>
                </c:pt>
                <c:pt idx="431">
                  <c:v>-1.6</c:v>
                </c:pt>
                <c:pt idx="432">
                  <c:v>-1.44</c:v>
                </c:pt>
                <c:pt idx="433">
                  <c:v>-1.6</c:v>
                </c:pt>
                <c:pt idx="434">
                  <c:v>-1.76</c:v>
                </c:pt>
                <c:pt idx="435">
                  <c:v>-1.6</c:v>
                </c:pt>
                <c:pt idx="436">
                  <c:v>-1.52</c:v>
                </c:pt>
                <c:pt idx="437">
                  <c:v>-1.28</c:v>
                </c:pt>
                <c:pt idx="438">
                  <c:v>-1.28</c:v>
                </c:pt>
                <c:pt idx="439">
                  <c:v>-1.44</c:v>
                </c:pt>
                <c:pt idx="440">
                  <c:v>-1.68</c:v>
                </c:pt>
                <c:pt idx="441">
                  <c:v>-1.44</c:v>
                </c:pt>
                <c:pt idx="442">
                  <c:v>-1.44</c:v>
                </c:pt>
                <c:pt idx="443">
                  <c:v>-1.6</c:v>
                </c:pt>
                <c:pt idx="444">
                  <c:v>-1.28</c:v>
                </c:pt>
                <c:pt idx="445">
                  <c:v>-1.52</c:v>
                </c:pt>
                <c:pt idx="446">
                  <c:v>-1.76</c:v>
                </c:pt>
                <c:pt idx="447">
                  <c:v>-2.72</c:v>
                </c:pt>
                <c:pt idx="448">
                  <c:v>-3.84</c:v>
                </c:pt>
                <c:pt idx="449">
                  <c:v>-3.92</c:v>
                </c:pt>
                <c:pt idx="450">
                  <c:v>-3.84</c:v>
                </c:pt>
                <c:pt idx="451">
                  <c:v>-4</c:v>
                </c:pt>
                <c:pt idx="452">
                  <c:v>-3.52</c:v>
                </c:pt>
                <c:pt idx="453">
                  <c:v>-2.72</c:v>
                </c:pt>
                <c:pt idx="454">
                  <c:v>-1.76</c:v>
                </c:pt>
                <c:pt idx="455">
                  <c:v>-2</c:v>
                </c:pt>
                <c:pt idx="456">
                  <c:v>-1.28</c:v>
                </c:pt>
                <c:pt idx="457">
                  <c:v>-0.96</c:v>
                </c:pt>
                <c:pt idx="458">
                  <c:v>-0.64</c:v>
                </c:pt>
                <c:pt idx="459">
                  <c:v>-0.56000000000000005</c:v>
                </c:pt>
                <c:pt idx="460">
                  <c:v>-0.16</c:v>
                </c:pt>
                <c:pt idx="461">
                  <c:v>0</c:v>
                </c:pt>
                <c:pt idx="462">
                  <c:v>0.48</c:v>
                </c:pt>
                <c:pt idx="463">
                  <c:v>0.88</c:v>
                </c:pt>
                <c:pt idx="464">
                  <c:v>0.88</c:v>
                </c:pt>
                <c:pt idx="465">
                  <c:v>0.56000000000000005</c:v>
                </c:pt>
                <c:pt idx="466">
                  <c:v>0.56000000000000005</c:v>
                </c:pt>
                <c:pt idx="467">
                  <c:v>0.96</c:v>
                </c:pt>
                <c:pt idx="468">
                  <c:v>1.1200000000000001</c:v>
                </c:pt>
                <c:pt idx="469">
                  <c:v>0.48</c:v>
                </c:pt>
                <c:pt idx="470">
                  <c:v>0.48</c:v>
                </c:pt>
                <c:pt idx="471">
                  <c:v>1.28</c:v>
                </c:pt>
                <c:pt idx="472">
                  <c:v>1.92</c:v>
                </c:pt>
                <c:pt idx="473">
                  <c:v>2.48</c:v>
                </c:pt>
                <c:pt idx="474">
                  <c:v>1.1200000000000001</c:v>
                </c:pt>
                <c:pt idx="475">
                  <c:v>0.48</c:v>
                </c:pt>
                <c:pt idx="476">
                  <c:v>0.16</c:v>
                </c:pt>
                <c:pt idx="477">
                  <c:v>-0.32</c:v>
                </c:pt>
                <c:pt idx="478">
                  <c:v>-0.16</c:v>
                </c:pt>
                <c:pt idx="479">
                  <c:v>-0.24</c:v>
                </c:pt>
                <c:pt idx="480">
                  <c:v>-0.32</c:v>
                </c:pt>
                <c:pt idx="481">
                  <c:v>-0.16</c:v>
                </c:pt>
                <c:pt idx="482">
                  <c:v>-0.16</c:v>
                </c:pt>
                <c:pt idx="483">
                  <c:v>0.16</c:v>
                </c:pt>
                <c:pt idx="484">
                  <c:v>0.16</c:v>
                </c:pt>
                <c:pt idx="485">
                  <c:v>0</c:v>
                </c:pt>
                <c:pt idx="486">
                  <c:v>-0.16</c:v>
                </c:pt>
                <c:pt idx="487">
                  <c:v>0.8</c:v>
                </c:pt>
                <c:pt idx="488">
                  <c:v>0.64</c:v>
                </c:pt>
                <c:pt idx="489">
                  <c:v>0.64</c:v>
                </c:pt>
                <c:pt idx="490">
                  <c:v>0.16</c:v>
                </c:pt>
                <c:pt idx="491">
                  <c:v>-0.48</c:v>
                </c:pt>
                <c:pt idx="492">
                  <c:v>0.08</c:v>
                </c:pt>
                <c:pt idx="493">
                  <c:v>-0.32</c:v>
                </c:pt>
                <c:pt idx="494">
                  <c:v>-1.1200000000000001</c:v>
                </c:pt>
                <c:pt idx="495">
                  <c:v>-1.2</c:v>
                </c:pt>
                <c:pt idx="496">
                  <c:v>-1.28</c:v>
                </c:pt>
                <c:pt idx="497">
                  <c:v>-1.28</c:v>
                </c:pt>
                <c:pt idx="498">
                  <c:v>-1.44</c:v>
                </c:pt>
                <c:pt idx="499">
                  <c:v>-1.2</c:v>
                </c:pt>
                <c:pt idx="500">
                  <c:v>-0.96</c:v>
                </c:pt>
              </c:numCache>
            </c:numRef>
          </c:val>
          <c:smooth val="0"/>
        </c:ser>
        <c:dLbls>
          <c:showLegendKey val="0"/>
          <c:showVal val="0"/>
          <c:showCatName val="0"/>
          <c:showSerName val="0"/>
          <c:showPercent val="0"/>
          <c:showBubbleSize val="0"/>
        </c:dLbls>
        <c:smooth val="0"/>
        <c:axId val="224956576"/>
        <c:axId val="224957120"/>
      </c:lineChart>
      <c:catAx>
        <c:axId val="224956576"/>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zh-CN"/>
                  <a:t>时间</a:t>
                </a:r>
                <a:r>
                  <a:rPr lang="en-US"/>
                  <a:t>t/0.02s</a:t>
                </a:r>
                <a:endParaRPr lang="zh-CN"/>
              </a:p>
            </c:rich>
          </c:tx>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crossAx val="224957120"/>
        <c:crosses val="autoZero"/>
        <c:auto val="1"/>
        <c:lblAlgn val="ctr"/>
        <c:lblOffset val="100"/>
        <c:noMultiLvlLbl val="0"/>
      </c:catAx>
      <c:valAx>
        <c:axId val="224957120"/>
        <c:scaling>
          <c:orientation val="minMax"/>
        </c:scaling>
        <c:delete val="0"/>
        <c:axPos val="l"/>
        <c:majorGridlines>
          <c:spPr>
            <a:ln w="9525" cap="flat" cmpd="sng" algn="ctr">
              <a:solidFill>
                <a:schemeClr val="tx1">
                  <a:lumMod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zh-CN"/>
                  <a:t>加速度</a:t>
                </a:r>
                <a:r>
                  <a:rPr lang="en-US"/>
                  <a:t>a/ms^-2</a:t>
                </a:r>
                <a:endParaRPr lang="zh-CN"/>
              </a:p>
            </c:rich>
          </c:tx>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crossAx val="224956576"/>
        <c:crosses val="autoZero"/>
        <c:crossBetween val="between"/>
      </c:valAx>
      <c:spPr>
        <a:noFill/>
        <a:ln>
          <a:noFill/>
        </a:ln>
        <a:effectLst/>
      </c:spPr>
    </c:plotArea>
    <c:plotVisOnly val="1"/>
    <c:dispBlanksAs val="gap"/>
    <c:showDLblsOverMax val="0"/>
  </c:chart>
  <c:spPr>
    <a:noFill/>
    <a:ln>
      <a:noFill/>
    </a:ln>
    <a:effectLst/>
  </c:spPr>
  <c:txPr>
    <a:bodyPr/>
    <a:lstStyle/>
    <a:p>
      <a:pPr>
        <a:defRPr sz="1400" b="1"/>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solidFill>
                <a:latin typeface="+mn-lt"/>
                <a:ea typeface="+mn-ea"/>
                <a:cs typeface="+mn-cs"/>
              </a:defRPr>
            </a:pPr>
            <a:r>
              <a:rPr lang="en-US" sz="2000">
                <a:solidFill>
                  <a:schemeClr val="tx1"/>
                </a:solidFill>
              </a:rPr>
              <a:t>51\101\151</a:t>
            </a:r>
            <a:r>
              <a:rPr lang="zh-CN" sz="2000">
                <a:solidFill>
                  <a:schemeClr val="tx1"/>
                </a:solidFill>
              </a:rPr>
              <a:t>点平滑算法去除趋势项比较</a:t>
            </a:r>
          </a:p>
        </c:rich>
      </c:tx>
      <c:layout>
        <c:manualLayout>
          <c:xMode val="edge"/>
          <c:yMode val="edge"/>
          <c:x val="0.23923942313287941"/>
          <c:y val="3.6484166132654226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solidFill>
              <a:latin typeface="+mn-lt"/>
              <a:ea typeface="+mn-ea"/>
              <a:cs typeface="+mn-cs"/>
            </a:defRPr>
          </a:pPr>
          <a:endParaRPr lang="zh-CN"/>
        </a:p>
      </c:txPr>
    </c:title>
    <c:autoTitleDeleted val="0"/>
    <c:plotArea>
      <c:layout/>
      <c:lineChart>
        <c:grouping val="standard"/>
        <c:varyColors val="0"/>
        <c:ser>
          <c:idx val="0"/>
          <c:order val="0"/>
          <c:tx>
            <c:strRef>
              <c:f>'图4.2数据'!$E$1</c:f>
              <c:strCache>
                <c:ptCount val="1"/>
                <c:pt idx="0">
                  <c:v>原始数据</c:v>
                </c:pt>
              </c:strCache>
            </c:strRef>
          </c:tx>
          <c:spPr>
            <a:ln w="38100" cap="rnd">
              <a:solidFill>
                <a:schemeClr val="tx1">
                  <a:lumMod val="75000"/>
                </a:schemeClr>
              </a:solidFill>
              <a:round/>
            </a:ln>
            <a:effectLst/>
          </c:spPr>
          <c:marker>
            <c:symbol val="none"/>
          </c:marker>
          <c:val>
            <c:numRef>
              <c:f>'图4.2数据'!$E$2:$E$281</c:f>
              <c:numCache>
                <c:formatCode>General</c:formatCode>
                <c:ptCount val="280"/>
                <c:pt idx="0">
                  <c:v>-1.52</c:v>
                </c:pt>
                <c:pt idx="1">
                  <c:v>-1.28</c:v>
                </c:pt>
                <c:pt idx="2">
                  <c:v>-1.1200000000000001</c:v>
                </c:pt>
                <c:pt idx="3">
                  <c:v>-1.44</c:v>
                </c:pt>
                <c:pt idx="4">
                  <c:v>-1.1200000000000001</c:v>
                </c:pt>
                <c:pt idx="5">
                  <c:v>-1.1200000000000001</c:v>
                </c:pt>
                <c:pt idx="6">
                  <c:v>-1.36</c:v>
                </c:pt>
                <c:pt idx="7">
                  <c:v>-1.44</c:v>
                </c:pt>
                <c:pt idx="8">
                  <c:v>-1.1200000000000001</c:v>
                </c:pt>
                <c:pt idx="9">
                  <c:v>-1.6</c:v>
                </c:pt>
                <c:pt idx="10">
                  <c:v>-1.1200000000000001</c:v>
                </c:pt>
                <c:pt idx="11">
                  <c:v>-1.68</c:v>
                </c:pt>
                <c:pt idx="12">
                  <c:v>-1.44</c:v>
                </c:pt>
                <c:pt idx="13">
                  <c:v>-1.28</c:v>
                </c:pt>
                <c:pt idx="14">
                  <c:v>-1.52</c:v>
                </c:pt>
                <c:pt idx="15">
                  <c:v>-1.76</c:v>
                </c:pt>
                <c:pt idx="16">
                  <c:v>-1.76</c:v>
                </c:pt>
                <c:pt idx="17">
                  <c:v>-1.6</c:v>
                </c:pt>
                <c:pt idx="18">
                  <c:v>-1.6</c:v>
                </c:pt>
                <c:pt idx="19">
                  <c:v>-1.6</c:v>
                </c:pt>
                <c:pt idx="20">
                  <c:v>-1.6</c:v>
                </c:pt>
                <c:pt idx="21">
                  <c:v>-1.6</c:v>
                </c:pt>
                <c:pt idx="22">
                  <c:v>-1.44</c:v>
                </c:pt>
                <c:pt idx="23">
                  <c:v>-1.1200000000000001</c:v>
                </c:pt>
                <c:pt idx="24">
                  <c:v>-1.04</c:v>
                </c:pt>
                <c:pt idx="25">
                  <c:v>-1.44</c:v>
                </c:pt>
                <c:pt idx="26">
                  <c:v>-1.44</c:v>
                </c:pt>
                <c:pt idx="27">
                  <c:v>-1.6</c:v>
                </c:pt>
                <c:pt idx="28">
                  <c:v>-1.76</c:v>
                </c:pt>
                <c:pt idx="29">
                  <c:v>-1.92</c:v>
                </c:pt>
                <c:pt idx="30">
                  <c:v>-1.92</c:v>
                </c:pt>
                <c:pt idx="31">
                  <c:v>-1.76</c:v>
                </c:pt>
                <c:pt idx="32">
                  <c:v>-2.08</c:v>
                </c:pt>
                <c:pt idx="33">
                  <c:v>-1.76</c:v>
                </c:pt>
                <c:pt idx="34">
                  <c:v>-2</c:v>
                </c:pt>
                <c:pt idx="35">
                  <c:v>-2</c:v>
                </c:pt>
                <c:pt idx="36">
                  <c:v>-1.92</c:v>
                </c:pt>
                <c:pt idx="37">
                  <c:v>-2.08</c:v>
                </c:pt>
                <c:pt idx="38">
                  <c:v>-2.08</c:v>
                </c:pt>
                <c:pt idx="39">
                  <c:v>-2.08</c:v>
                </c:pt>
                <c:pt idx="40">
                  <c:v>-1.84</c:v>
                </c:pt>
                <c:pt idx="41">
                  <c:v>-2.08</c:v>
                </c:pt>
                <c:pt idx="42">
                  <c:v>-2.08</c:v>
                </c:pt>
                <c:pt idx="43">
                  <c:v>-2.2400000000000002</c:v>
                </c:pt>
                <c:pt idx="44">
                  <c:v>-2.08</c:v>
                </c:pt>
                <c:pt idx="45">
                  <c:v>-2.08</c:v>
                </c:pt>
                <c:pt idx="46">
                  <c:v>-1.92</c:v>
                </c:pt>
                <c:pt idx="47">
                  <c:v>-1.76</c:v>
                </c:pt>
                <c:pt idx="48">
                  <c:v>-1.52</c:v>
                </c:pt>
                <c:pt idx="49">
                  <c:v>-1.68</c:v>
                </c:pt>
                <c:pt idx="50">
                  <c:v>-2</c:v>
                </c:pt>
                <c:pt idx="51">
                  <c:v>-1.92</c:v>
                </c:pt>
                <c:pt idx="52">
                  <c:v>-1.76</c:v>
                </c:pt>
                <c:pt idx="53">
                  <c:v>-1.36</c:v>
                </c:pt>
                <c:pt idx="54">
                  <c:v>-1.84</c:v>
                </c:pt>
                <c:pt idx="55">
                  <c:v>-1.44</c:v>
                </c:pt>
                <c:pt idx="56">
                  <c:v>-1.04</c:v>
                </c:pt>
                <c:pt idx="57">
                  <c:v>-0.32</c:v>
                </c:pt>
                <c:pt idx="58">
                  <c:v>-0.32</c:v>
                </c:pt>
                <c:pt idx="59">
                  <c:v>-0.16</c:v>
                </c:pt>
                <c:pt idx="60">
                  <c:v>-0.08</c:v>
                </c:pt>
                <c:pt idx="61">
                  <c:v>-0.4</c:v>
                </c:pt>
                <c:pt idx="62">
                  <c:v>-0.8</c:v>
                </c:pt>
                <c:pt idx="63">
                  <c:v>-1.52</c:v>
                </c:pt>
                <c:pt idx="64">
                  <c:v>-1.92</c:v>
                </c:pt>
                <c:pt idx="65">
                  <c:v>-0.32</c:v>
                </c:pt>
                <c:pt idx="66">
                  <c:v>-0.64</c:v>
                </c:pt>
                <c:pt idx="67">
                  <c:v>-0.8</c:v>
                </c:pt>
                <c:pt idx="68">
                  <c:v>-0.8</c:v>
                </c:pt>
                <c:pt idx="69">
                  <c:v>-1.92</c:v>
                </c:pt>
                <c:pt idx="70">
                  <c:v>-1.6</c:v>
                </c:pt>
                <c:pt idx="71">
                  <c:v>-1.76</c:v>
                </c:pt>
                <c:pt idx="72">
                  <c:v>-2.4</c:v>
                </c:pt>
                <c:pt idx="73">
                  <c:v>-3.36</c:v>
                </c:pt>
                <c:pt idx="74">
                  <c:v>-3.04</c:v>
                </c:pt>
                <c:pt idx="75">
                  <c:v>-2.8</c:v>
                </c:pt>
                <c:pt idx="76">
                  <c:v>-3.2</c:v>
                </c:pt>
                <c:pt idx="77">
                  <c:v>-3.2</c:v>
                </c:pt>
                <c:pt idx="78">
                  <c:v>-3.04</c:v>
                </c:pt>
                <c:pt idx="79">
                  <c:v>-3.36</c:v>
                </c:pt>
                <c:pt idx="80">
                  <c:v>-3.68</c:v>
                </c:pt>
                <c:pt idx="81">
                  <c:v>-3.92</c:v>
                </c:pt>
                <c:pt idx="82">
                  <c:v>-3.92</c:v>
                </c:pt>
                <c:pt idx="83">
                  <c:v>-4.08</c:v>
                </c:pt>
                <c:pt idx="84">
                  <c:v>-3.84</c:v>
                </c:pt>
                <c:pt idx="85">
                  <c:v>-3.52</c:v>
                </c:pt>
                <c:pt idx="86">
                  <c:v>-3.36</c:v>
                </c:pt>
                <c:pt idx="87">
                  <c:v>-2.56</c:v>
                </c:pt>
                <c:pt idx="88">
                  <c:v>-2.2400000000000002</c:v>
                </c:pt>
                <c:pt idx="89">
                  <c:v>-2.08</c:v>
                </c:pt>
                <c:pt idx="90">
                  <c:v>-2.08</c:v>
                </c:pt>
                <c:pt idx="91">
                  <c:v>-1.92</c:v>
                </c:pt>
                <c:pt idx="92">
                  <c:v>-1.44</c:v>
                </c:pt>
                <c:pt idx="93">
                  <c:v>-1.44</c:v>
                </c:pt>
                <c:pt idx="94">
                  <c:v>-1.52</c:v>
                </c:pt>
                <c:pt idx="95">
                  <c:v>-1.6</c:v>
                </c:pt>
                <c:pt idx="96">
                  <c:v>-1.6</c:v>
                </c:pt>
                <c:pt idx="97">
                  <c:v>-1.44</c:v>
                </c:pt>
                <c:pt idx="98">
                  <c:v>-1.92</c:v>
                </c:pt>
                <c:pt idx="99">
                  <c:v>-1.76</c:v>
                </c:pt>
                <c:pt idx="100">
                  <c:v>-1.68</c:v>
                </c:pt>
                <c:pt idx="101">
                  <c:v>-1.76</c:v>
                </c:pt>
                <c:pt idx="102">
                  <c:v>-1.44</c:v>
                </c:pt>
                <c:pt idx="103">
                  <c:v>-1.6</c:v>
                </c:pt>
                <c:pt idx="104">
                  <c:v>-1.6</c:v>
                </c:pt>
                <c:pt idx="105">
                  <c:v>-1.6</c:v>
                </c:pt>
                <c:pt idx="106">
                  <c:v>-1.52</c:v>
                </c:pt>
                <c:pt idx="107">
                  <c:v>-1.6</c:v>
                </c:pt>
                <c:pt idx="108">
                  <c:v>-1.6</c:v>
                </c:pt>
                <c:pt idx="109">
                  <c:v>-1.68</c:v>
                </c:pt>
                <c:pt idx="110">
                  <c:v>-1.6</c:v>
                </c:pt>
                <c:pt idx="111">
                  <c:v>-1.6</c:v>
                </c:pt>
                <c:pt idx="112">
                  <c:v>-1.76</c:v>
                </c:pt>
                <c:pt idx="113">
                  <c:v>-1.68</c:v>
                </c:pt>
                <c:pt idx="114">
                  <c:v>-1.6</c:v>
                </c:pt>
                <c:pt idx="115">
                  <c:v>-1.6</c:v>
                </c:pt>
                <c:pt idx="116">
                  <c:v>-1.76</c:v>
                </c:pt>
                <c:pt idx="117">
                  <c:v>-1.6</c:v>
                </c:pt>
                <c:pt idx="118">
                  <c:v>-1.44</c:v>
                </c:pt>
                <c:pt idx="119">
                  <c:v>-1.6</c:v>
                </c:pt>
                <c:pt idx="120">
                  <c:v>-1.68</c:v>
                </c:pt>
                <c:pt idx="121">
                  <c:v>-1.6</c:v>
                </c:pt>
                <c:pt idx="122">
                  <c:v>-1.6</c:v>
                </c:pt>
                <c:pt idx="123">
                  <c:v>-1.84</c:v>
                </c:pt>
                <c:pt idx="124">
                  <c:v>-1.6</c:v>
                </c:pt>
                <c:pt idx="125">
                  <c:v>-1.44</c:v>
                </c:pt>
                <c:pt idx="126">
                  <c:v>-1.6</c:v>
                </c:pt>
                <c:pt idx="127">
                  <c:v>-1.44</c:v>
                </c:pt>
                <c:pt idx="128">
                  <c:v>-1.44</c:v>
                </c:pt>
                <c:pt idx="129">
                  <c:v>-1.6</c:v>
                </c:pt>
                <c:pt idx="130">
                  <c:v>-1.92</c:v>
                </c:pt>
                <c:pt idx="131">
                  <c:v>-2</c:v>
                </c:pt>
                <c:pt idx="132">
                  <c:v>-1.92</c:v>
                </c:pt>
                <c:pt idx="133">
                  <c:v>-2.08</c:v>
                </c:pt>
                <c:pt idx="134">
                  <c:v>-2.2400000000000002</c:v>
                </c:pt>
                <c:pt idx="135">
                  <c:v>-2.2400000000000002</c:v>
                </c:pt>
                <c:pt idx="136">
                  <c:v>-2</c:v>
                </c:pt>
                <c:pt idx="137">
                  <c:v>-1.92</c:v>
                </c:pt>
                <c:pt idx="138">
                  <c:v>-1.92</c:v>
                </c:pt>
                <c:pt idx="139">
                  <c:v>-1.84</c:v>
                </c:pt>
                <c:pt idx="140">
                  <c:v>-1.92</c:v>
                </c:pt>
                <c:pt idx="141">
                  <c:v>-1.92</c:v>
                </c:pt>
                <c:pt idx="142">
                  <c:v>-1.76</c:v>
                </c:pt>
                <c:pt idx="143">
                  <c:v>-1.6</c:v>
                </c:pt>
                <c:pt idx="144">
                  <c:v>-1.52</c:v>
                </c:pt>
                <c:pt idx="145">
                  <c:v>-1.68</c:v>
                </c:pt>
                <c:pt idx="146">
                  <c:v>-1.76</c:v>
                </c:pt>
                <c:pt idx="147">
                  <c:v>-2.56</c:v>
                </c:pt>
                <c:pt idx="148">
                  <c:v>-2.56</c:v>
                </c:pt>
                <c:pt idx="149">
                  <c:v>-3.2</c:v>
                </c:pt>
                <c:pt idx="150">
                  <c:v>-3.2</c:v>
                </c:pt>
                <c:pt idx="151">
                  <c:v>-3.2</c:v>
                </c:pt>
                <c:pt idx="152">
                  <c:v>-2.88</c:v>
                </c:pt>
                <c:pt idx="153">
                  <c:v>-2.56</c:v>
                </c:pt>
                <c:pt idx="154">
                  <c:v>-2.2400000000000002</c:v>
                </c:pt>
                <c:pt idx="155">
                  <c:v>-2</c:v>
                </c:pt>
                <c:pt idx="156">
                  <c:v>-2.08</c:v>
                </c:pt>
                <c:pt idx="157">
                  <c:v>-1.44</c:v>
                </c:pt>
                <c:pt idx="158">
                  <c:v>-1.36</c:v>
                </c:pt>
                <c:pt idx="159">
                  <c:v>-1.28</c:v>
                </c:pt>
                <c:pt idx="160">
                  <c:v>-1.6</c:v>
                </c:pt>
                <c:pt idx="161">
                  <c:v>-1.76</c:v>
                </c:pt>
                <c:pt idx="162">
                  <c:v>-1.76</c:v>
                </c:pt>
                <c:pt idx="163">
                  <c:v>-1.44</c:v>
                </c:pt>
                <c:pt idx="164">
                  <c:v>-1.1200000000000001</c:v>
                </c:pt>
                <c:pt idx="165">
                  <c:v>-1.1200000000000001</c:v>
                </c:pt>
                <c:pt idx="166">
                  <c:v>-1.04</c:v>
                </c:pt>
                <c:pt idx="167">
                  <c:v>-0.96</c:v>
                </c:pt>
                <c:pt idx="168">
                  <c:v>-0.64</c:v>
                </c:pt>
                <c:pt idx="169">
                  <c:v>-0.64</c:v>
                </c:pt>
                <c:pt idx="170">
                  <c:v>-0.64</c:v>
                </c:pt>
                <c:pt idx="171">
                  <c:v>-0.64</c:v>
                </c:pt>
                <c:pt idx="172">
                  <c:v>-0.48</c:v>
                </c:pt>
                <c:pt idx="173">
                  <c:v>-0.32</c:v>
                </c:pt>
                <c:pt idx="174">
                  <c:v>-0.72</c:v>
                </c:pt>
                <c:pt idx="175">
                  <c:v>-1.28</c:v>
                </c:pt>
                <c:pt idx="176">
                  <c:v>-1.2</c:v>
                </c:pt>
                <c:pt idx="177">
                  <c:v>-0.88</c:v>
                </c:pt>
                <c:pt idx="178">
                  <c:v>-0.96</c:v>
                </c:pt>
                <c:pt idx="179">
                  <c:v>-0.96</c:v>
                </c:pt>
                <c:pt idx="180">
                  <c:v>-1.28</c:v>
                </c:pt>
                <c:pt idx="181">
                  <c:v>-1.44</c:v>
                </c:pt>
                <c:pt idx="182">
                  <c:v>-1.36</c:v>
                </c:pt>
                <c:pt idx="183">
                  <c:v>-1.44</c:v>
                </c:pt>
                <c:pt idx="184">
                  <c:v>-1.76</c:v>
                </c:pt>
                <c:pt idx="185">
                  <c:v>-1.76</c:v>
                </c:pt>
                <c:pt idx="186">
                  <c:v>-1.68</c:v>
                </c:pt>
                <c:pt idx="187">
                  <c:v>-1.6</c:v>
                </c:pt>
                <c:pt idx="188">
                  <c:v>-1.44</c:v>
                </c:pt>
                <c:pt idx="189">
                  <c:v>-1.28</c:v>
                </c:pt>
                <c:pt idx="190">
                  <c:v>-1.1200000000000001</c:v>
                </c:pt>
                <c:pt idx="191">
                  <c:v>-0.96</c:v>
                </c:pt>
                <c:pt idx="192">
                  <c:v>-1.1200000000000001</c:v>
                </c:pt>
                <c:pt idx="193">
                  <c:v>-1.52</c:v>
                </c:pt>
                <c:pt idx="194">
                  <c:v>-1.2</c:v>
                </c:pt>
                <c:pt idx="195">
                  <c:v>-0.88</c:v>
                </c:pt>
                <c:pt idx="196">
                  <c:v>-1.1200000000000001</c:v>
                </c:pt>
                <c:pt idx="197">
                  <c:v>-1.44</c:v>
                </c:pt>
                <c:pt idx="198">
                  <c:v>-0.96</c:v>
                </c:pt>
                <c:pt idx="199">
                  <c:v>-0.8</c:v>
                </c:pt>
                <c:pt idx="200">
                  <c:v>-0.64</c:v>
                </c:pt>
                <c:pt idx="201">
                  <c:v>-0.96</c:v>
                </c:pt>
                <c:pt idx="202">
                  <c:v>-0.96</c:v>
                </c:pt>
                <c:pt idx="203">
                  <c:v>-0.48</c:v>
                </c:pt>
                <c:pt idx="204">
                  <c:v>-0.56000000000000005</c:v>
                </c:pt>
                <c:pt idx="205">
                  <c:v>-0.72</c:v>
                </c:pt>
                <c:pt idx="206">
                  <c:v>-0.32</c:v>
                </c:pt>
                <c:pt idx="207">
                  <c:v>-0.16</c:v>
                </c:pt>
                <c:pt idx="208">
                  <c:v>-0.32</c:v>
                </c:pt>
                <c:pt idx="209">
                  <c:v>-0.48</c:v>
                </c:pt>
                <c:pt idx="210">
                  <c:v>-1.1200000000000001</c:v>
                </c:pt>
                <c:pt idx="211">
                  <c:v>-1.1200000000000001</c:v>
                </c:pt>
                <c:pt idx="212">
                  <c:v>-0.96</c:v>
                </c:pt>
                <c:pt idx="213">
                  <c:v>-0.48</c:v>
                </c:pt>
                <c:pt idx="214">
                  <c:v>-0.08</c:v>
                </c:pt>
                <c:pt idx="215">
                  <c:v>0.48</c:v>
                </c:pt>
                <c:pt idx="216">
                  <c:v>0.64</c:v>
                </c:pt>
                <c:pt idx="217">
                  <c:v>0.48</c:v>
                </c:pt>
                <c:pt idx="218">
                  <c:v>0.64</c:v>
                </c:pt>
                <c:pt idx="219">
                  <c:v>0.16</c:v>
                </c:pt>
                <c:pt idx="220">
                  <c:v>0.32</c:v>
                </c:pt>
                <c:pt idx="221">
                  <c:v>0.64</c:v>
                </c:pt>
                <c:pt idx="222">
                  <c:v>0.16</c:v>
                </c:pt>
                <c:pt idx="223">
                  <c:v>0.16</c:v>
                </c:pt>
                <c:pt idx="224">
                  <c:v>-1.28</c:v>
                </c:pt>
                <c:pt idx="225">
                  <c:v>-1.6</c:v>
                </c:pt>
                <c:pt idx="226">
                  <c:v>-2.4</c:v>
                </c:pt>
                <c:pt idx="227">
                  <c:v>-3.2</c:v>
                </c:pt>
                <c:pt idx="228">
                  <c:v>-3.04</c:v>
                </c:pt>
                <c:pt idx="229">
                  <c:v>-3.44</c:v>
                </c:pt>
                <c:pt idx="230">
                  <c:v>-3.6</c:v>
                </c:pt>
                <c:pt idx="231">
                  <c:v>-4</c:v>
                </c:pt>
                <c:pt idx="232">
                  <c:v>-4.08</c:v>
                </c:pt>
                <c:pt idx="233">
                  <c:v>-3.44</c:v>
                </c:pt>
                <c:pt idx="234">
                  <c:v>-3.36</c:v>
                </c:pt>
                <c:pt idx="235">
                  <c:v>-3.52</c:v>
                </c:pt>
                <c:pt idx="236">
                  <c:v>-3.36</c:v>
                </c:pt>
                <c:pt idx="237">
                  <c:v>-2.4</c:v>
                </c:pt>
                <c:pt idx="238">
                  <c:v>-1.92</c:v>
                </c:pt>
                <c:pt idx="239">
                  <c:v>-1.6</c:v>
                </c:pt>
                <c:pt idx="240">
                  <c:v>-1.28</c:v>
                </c:pt>
                <c:pt idx="241">
                  <c:v>-1.36</c:v>
                </c:pt>
                <c:pt idx="242">
                  <c:v>-1.28</c:v>
                </c:pt>
                <c:pt idx="243">
                  <c:v>-1.1200000000000001</c:v>
                </c:pt>
                <c:pt idx="244">
                  <c:v>-1.1200000000000001</c:v>
                </c:pt>
                <c:pt idx="245">
                  <c:v>-1.36</c:v>
                </c:pt>
                <c:pt idx="246">
                  <c:v>-1.28</c:v>
                </c:pt>
                <c:pt idx="247">
                  <c:v>-1.44</c:v>
                </c:pt>
                <c:pt idx="248">
                  <c:v>-1.36</c:v>
                </c:pt>
                <c:pt idx="249">
                  <c:v>-1.28</c:v>
                </c:pt>
                <c:pt idx="250">
                  <c:v>-1.28</c:v>
                </c:pt>
                <c:pt idx="251">
                  <c:v>-1.36</c:v>
                </c:pt>
                <c:pt idx="252">
                  <c:v>-1.28</c:v>
                </c:pt>
                <c:pt idx="253">
                  <c:v>-1.28</c:v>
                </c:pt>
                <c:pt idx="254">
                  <c:v>-1.2</c:v>
                </c:pt>
                <c:pt idx="255">
                  <c:v>-1.44</c:v>
                </c:pt>
                <c:pt idx="256">
                  <c:v>-1.44</c:v>
                </c:pt>
                <c:pt idx="257">
                  <c:v>-1.28</c:v>
                </c:pt>
                <c:pt idx="258">
                  <c:v>-1.28</c:v>
                </c:pt>
                <c:pt idx="259">
                  <c:v>-1.28</c:v>
                </c:pt>
                <c:pt idx="260">
                  <c:v>-1.36</c:v>
                </c:pt>
                <c:pt idx="261">
                  <c:v>-1.44</c:v>
                </c:pt>
                <c:pt idx="262">
                  <c:v>-1.44</c:v>
                </c:pt>
                <c:pt idx="263">
                  <c:v>-1.28</c:v>
                </c:pt>
                <c:pt idx="264">
                  <c:v>-1.28</c:v>
                </c:pt>
                <c:pt idx="265">
                  <c:v>-1.28</c:v>
                </c:pt>
                <c:pt idx="266">
                  <c:v>-1.2</c:v>
                </c:pt>
                <c:pt idx="267">
                  <c:v>-1.28</c:v>
                </c:pt>
                <c:pt idx="268">
                  <c:v>-1.28</c:v>
                </c:pt>
                <c:pt idx="269">
                  <c:v>-1.28</c:v>
                </c:pt>
                <c:pt idx="270">
                  <c:v>-1.1200000000000001</c:v>
                </c:pt>
                <c:pt idx="271">
                  <c:v>-1.28</c:v>
                </c:pt>
                <c:pt idx="272">
                  <c:v>-1.28</c:v>
                </c:pt>
                <c:pt idx="273">
                  <c:v>-1.28</c:v>
                </c:pt>
                <c:pt idx="274">
                  <c:v>-1.28</c:v>
                </c:pt>
                <c:pt idx="275">
                  <c:v>-1.44</c:v>
                </c:pt>
                <c:pt idx="276">
                  <c:v>-1.28</c:v>
                </c:pt>
                <c:pt idx="277">
                  <c:v>-1.28</c:v>
                </c:pt>
                <c:pt idx="278">
                  <c:v>-1.04</c:v>
                </c:pt>
                <c:pt idx="279">
                  <c:v>-1.04</c:v>
                </c:pt>
              </c:numCache>
            </c:numRef>
          </c:val>
          <c:smooth val="0"/>
        </c:ser>
        <c:ser>
          <c:idx val="1"/>
          <c:order val="1"/>
          <c:tx>
            <c:strRef>
              <c:f>'图4.2数据'!$F$1</c:f>
              <c:strCache>
                <c:ptCount val="1"/>
                <c:pt idx="0">
                  <c:v>51点平滑</c:v>
                </c:pt>
              </c:strCache>
            </c:strRef>
          </c:tx>
          <c:spPr>
            <a:ln w="38100" cap="rnd">
              <a:solidFill>
                <a:srgbClr val="FF0000"/>
              </a:solidFill>
              <a:round/>
            </a:ln>
            <a:effectLst/>
          </c:spPr>
          <c:marker>
            <c:symbol val="none"/>
          </c:marker>
          <c:val>
            <c:numRef>
              <c:f>'图4.2数据'!$F$2:$F$281</c:f>
              <c:numCache>
                <c:formatCode>General</c:formatCode>
                <c:ptCount val="280"/>
                <c:pt idx="0">
                  <c:v>-0.18666666666666656</c:v>
                </c:pt>
                <c:pt idx="1">
                  <c:v>6.2745098039215741E-2</c:v>
                </c:pt>
                <c:pt idx="2">
                  <c:v>0.23686274509803923</c:v>
                </c:pt>
                <c:pt idx="3">
                  <c:v>-6.2745098039215741E-2</c:v>
                </c:pt>
                <c:pt idx="4">
                  <c:v>0.27921568627450966</c:v>
                </c:pt>
                <c:pt idx="5">
                  <c:v>0.29803921568627456</c:v>
                </c:pt>
                <c:pt idx="6">
                  <c:v>7.2156862745098069E-2</c:v>
                </c:pt>
                <c:pt idx="7">
                  <c:v>9.4117647058823192E-3</c:v>
                </c:pt>
                <c:pt idx="8">
                  <c:v>0.33568627450980387</c:v>
                </c:pt>
                <c:pt idx="9">
                  <c:v>-0.13333333333333341</c:v>
                </c:pt>
                <c:pt idx="10">
                  <c:v>0.35764705882352926</c:v>
                </c:pt>
                <c:pt idx="11">
                  <c:v>-0.19137254901960774</c:v>
                </c:pt>
                <c:pt idx="12">
                  <c:v>6.4313725490196136E-2</c:v>
                </c:pt>
                <c:pt idx="13">
                  <c:v>0.24</c:v>
                </c:pt>
                <c:pt idx="14">
                  <c:v>1.411764705882348E-2</c:v>
                </c:pt>
                <c:pt idx="15">
                  <c:v>-0.2180392156862746</c:v>
                </c:pt>
                <c:pt idx="16">
                  <c:v>-0.20235294117647074</c:v>
                </c:pt>
                <c:pt idx="17">
                  <c:v>-2.1960784313725411E-2</c:v>
                </c:pt>
                <c:pt idx="18">
                  <c:v>-7.8431372549019329E-3</c:v>
                </c:pt>
                <c:pt idx="19">
                  <c:v>-3.1372549019607733E-3</c:v>
                </c:pt>
                <c:pt idx="20">
                  <c:v>6.2745098039215467E-3</c:v>
                </c:pt>
                <c:pt idx="21">
                  <c:v>1.8823529411764638E-2</c:v>
                </c:pt>
                <c:pt idx="22">
                  <c:v>0.18823529411764695</c:v>
                </c:pt>
                <c:pt idx="23">
                  <c:v>0.50980392156862731</c:v>
                </c:pt>
                <c:pt idx="24">
                  <c:v>0.59764705882352931</c:v>
                </c:pt>
                <c:pt idx="25">
                  <c:v>0.21490196078431381</c:v>
                </c:pt>
                <c:pt idx="26">
                  <c:v>0.22274509803921574</c:v>
                </c:pt>
                <c:pt idx="27">
                  <c:v>7.2156862745098069E-2</c:v>
                </c:pt>
                <c:pt idx="28">
                  <c:v>-8.3137254901960778E-2</c:v>
                </c:pt>
                <c:pt idx="29">
                  <c:v>-0.23529411764705885</c:v>
                </c:pt>
                <c:pt idx="30">
                  <c:v>-0.2290196078431373</c:v>
                </c:pt>
                <c:pt idx="31">
                  <c:v>-7.0588235294117674E-2</c:v>
                </c:pt>
                <c:pt idx="32">
                  <c:v>-0.41098039215686272</c:v>
                </c:pt>
                <c:pt idx="33">
                  <c:v>-0.11294117647058811</c:v>
                </c:pt>
                <c:pt idx="34">
                  <c:v>-0.37176470588235305</c:v>
                </c:pt>
                <c:pt idx="35">
                  <c:v>-0.40156862745098038</c:v>
                </c:pt>
                <c:pt idx="36">
                  <c:v>-0.33568627450980387</c:v>
                </c:pt>
                <c:pt idx="37">
                  <c:v>-0.51294117647058812</c:v>
                </c:pt>
                <c:pt idx="38">
                  <c:v>-0.51137254901960771</c:v>
                </c:pt>
                <c:pt idx="39">
                  <c:v>-0.49882352941176467</c:v>
                </c:pt>
                <c:pt idx="40">
                  <c:v>-0.2823529411764707</c:v>
                </c:pt>
                <c:pt idx="41">
                  <c:v>-0.54431372549019619</c:v>
                </c:pt>
                <c:pt idx="42">
                  <c:v>-0.56313725490196076</c:v>
                </c:pt>
                <c:pt idx="43">
                  <c:v>-0.73882352941176466</c:v>
                </c:pt>
                <c:pt idx="44">
                  <c:v>-0.5725490196078431</c:v>
                </c:pt>
                <c:pt idx="45">
                  <c:v>-0.5725490196078431</c:v>
                </c:pt>
                <c:pt idx="46">
                  <c:v>-0.40941176470588231</c:v>
                </c:pt>
                <c:pt idx="47">
                  <c:v>-0.23372549019607847</c:v>
                </c:pt>
                <c:pt idx="48">
                  <c:v>4.3921568627451106E-2</c:v>
                </c:pt>
                <c:pt idx="49">
                  <c:v>-7.8431372549019607E-2</c:v>
                </c:pt>
                <c:pt idx="50">
                  <c:v>-0.36392156862745112</c:v>
                </c:pt>
                <c:pt idx="51">
                  <c:v>-0.24941176470588233</c:v>
                </c:pt>
                <c:pt idx="52">
                  <c:v>-5.4901960784313815E-2</c:v>
                </c:pt>
                <c:pt idx="53">
                  <c:v>0.37333333333333341</c:v>
                </c:pt>
                <c:pt idx="54">
                  <c:v>-7.5294117647058845E-2</c:v>
                </c:pt>
                <c:pt idx="55">
                  <c:v>0.35921568627450967</c:v>
                </c:pt>
                <c:pt idx="56">
                  <c:v>0.79843137254901964</c:v>
                </c:pt>
                <c:pt idx="57">
                  <c:v>1.5607843137254904</c:v>
                </c:pt>
                <c:pt idx="58">
                  <c:v>1.6</c:v>
                </c:pt>
                <c:pt idx="59">
                  <c:v>1.8007843137254904</c:v>
                </c:pt>
                <c:pt idx="60">
                  <c:v>1.9105882352941177</c:v>
                </c:pt>
                <c:pt idx="61">
                  <c:v>1.6172549019607843</c:v>
                </c:pt>
                <c:pt idx="62">
                  <c:v>1.2298039215686274</c:v>
                </c:pt>
                <c:pt idx="63">
                  <c:v>0.51294117647058812</c:v>
                </c:pt>
                <c:pt idx="64">
                  <c:v>0.11294117647058811</c:v>
                </c:pt>
                <c:pt idx="65">
                  <c:v>1.7129411764705882</c:v>
                </c:pt>
                <c:pt idx="66">
                  <c:v>1.3945098039215684</c:v>
                </c:pt>
                <c:pt idx="67">
                  <c:v>1.2219607843137255</c:v>
                </c:pt>
                <c:pt idx="68">
                  <c:v>1.2094117647058824</c:v>
                </c:pt>
                <c:pt idx="69">
                  <c:v>7.5294117647058845E-2</c:v>
                </c:pt>
                <c:pt idx="70">
                  <c:v>0.38588235294117651</c:v>
                </c:pt>
                <c:pt idx="71">
                  <c:v>0.21647058823529419</c:v>
                </c:pt>
                <c:pt idx="72">
                  <c:v>-0.43294117647058811</c:v>
                </c:pt>
                <c:pt idx="73">
                  <c:v>-1.3898039215686273</c:v>
                </c:pt>
                <c:pt idx="74">
                  <c:v>-1.0650980392156861</c:v>
                </c:pt>
                <c:pt idx="75">
                  <c:v>-0.82509803921568614</c:v>
                </c:pt>
                <c:pt idx="76">
                  <c:v>-1.2298039215686274</c:v>
                </c:pt>
                <c:pt idx="77">
                  <c:v>-1.2392156862745096</c:v>
                </c:pt>
                <c:pt idx="78">
                  <c:v>-1.0823529411764707</c:v>
                </c:pt>
                <c:pt idx="79">
                  <c:v>-1.3976470588235292</c:v>
                </c:pt>
                <c:pt idx="80">
                  <c:v>-1.7223529411764706</c:v>
                </c:pt>
                <c:pt idx="81">
                  <c:v>-1.9607843137254903</c:v>
                </c:pt>
                <c:pt idx="82">
                  <c:v>-1.9498039215686274</c:v>
                </c:pt>
                <c:pt idx="83">
                  <c:v>-2.084705882352941</c:v>
                </c:pt>
                <c:pt idx="84">
                  <c:v>-1.8180392156862746</c:v>
                </c:pt>
                <c:pt idx="85">
                  <c:v>-1.4698039215686274</c:v>
                </c:pt>
                <c:pt idx="86">
                  <c:v>-1.28</c:v>
                </c:pt>
                <c:pt idx="87">
                  <c:v>-0.45333333333333342</c:v>
                </c:pt>
                <c:pt idx="88">
                  <c:v>-0.11607843137254889</c:v>
                </c:pt>
                <c:pt idx="89">
                  <c:v>4.5490196078431494E-2</c:v>
                </c:pt>
                <c:pt idx="90">
                  <c:v>3.9215686274509665E-2</c:v>
                </c:pt>
                <c:pt idx="91">
                  <c:v>0.22745098039215692</c:v>
                </c:pt>
                <c:pt idx="92">
                  <c:v>0.7262745098039215</c:v>
                </c:pt>
                <c:pt idx="93">
                  <c:v>0.73882352941176466</c:v>
                </c:pt>
                <c:pt idx="94">
                  <c:v>0.67450980392156845</c:v>
                </c:pt>
                <c:pt idx="95">
                  <c:v>0.58980392156862738</c:v>
                </c:pt>
                <c:pt idx="96">
                  <c:v>0.58980392156862738</c:v>
                </c:pt>
                <c:pt idx="97">
                  <c:v>0.74666666666666659</c:v>
                </c:pt>
                <c:pt idx="98">
                  <c:v>0.25568627450980386</c:v>
                </c:pt>
                <c:pt idx="99">
                  <c:v>0.38117647058823534</c:v>
                </c:pt>
                <c:pt idx="100">
                  <c:v>0.42980392156862735</c:v>
                </c:pt>
                <c:pt idx="101">
                  <c:v>0.32627450980392153</c:v>
                </c:pt>
                <c:pt idx="102">
                  <c:v>0.61176470588235299</c:v>
                </c:pt>
                <c:pt idx="103">
                  <c:v>0.41725490196078424</c:v>
                </c:pt>
                <c:pt idx="104">
                  <c:v>0.38901960784313727</c:v>
                </c:pt>
                <c:pt idx="105">
                  <c:v>0.36078431372549036</c:v>
                </c:pt>
                <c:pt idx="106">
                  <c:v>0.40784313725490196</c:v>
                </c:pt>
                <c:pt idx="107">
                  <c:v>0.28862745098039227</c:v>
                </c:pt>
                <c:pt idx="108">
                  <c:v>0.25254901960784309</c:v>
                </c:pt>
                <c:pt idx="109">
                  <c:v>0.1364705882352942</c:v>
                </c:pt>
                <c:pt idx="110">
                  <c:v>0.18509803921568618</c:v>
                </c:pt>
                <c:pt idx="111">
                  <c:v>0.15529411764705883</c:v>
                </c:pt>
                <c:pt idx="112">
                  <c:v>-3.294117647058812E-2</c:v>
                </c:pt>
                <c:pt idx="113">
                  <c:v>3.4509803921568508E-2</c:v>
                </c:pt>
                <c:pt idx="114">
                  <c:v>0.10666666666666658</c:v>
                </c:pt>
                <c:pt idx="115">
                  <c:v>0.1035294117647058</c:v>
                </c:pt>
                <c:pt idx="116">
                  <c:v>-5.9607843137254972E-2</c:v>
                </c:pt>
                <c:pt idx="117">
                  <c:v>9.7254901960784249E-2</c:v>
                </c:pt>
                <c:pt idx="118">
                  <c:v>0.26039215686274503</c:v>
                </c:pt>
                <c:pt idx="119">
                  <c:v>0.10196078431372541</c:v>
                </c:pt>
                <c:pt idx="120">
                  <c:v>2.5098039215686187E-2</c:v>
                </c:pt>
                <c:pt idx="121">
                  <c:v>0.10823529411764696</c:v>
                </c:pt>
                <c:pt idx="122">
                  <c:v>0.12705882352941189</c:v>
                </c:pt>
                <c:pt idx="123">
                  <c:v>-9.0980392156862711E-2</c:v>
                </c:pt>
                <c:pt idx="124">
                  <c:v>0.17411764705882349</c:v>
                </c:pt>
                <c:pt idx="125">
                  <c:v>0.36235294117647071</c:v>
                </c:pt>
                <c:pt idx="126">
                  <c:v>0.23215686274509806</c:v>
                </c:pt>
                <c:pt idx="127">
                  <c:v>0.41411764705882348</c:v>
                </c:pt>
                <c:pt idx="128">
                  <c:v>0.43607843137254887</c:v>
                </c:pt>
                <c:pt idx="129">
                  <c:v>0.28862745098039227</c:v>
                </c:pt>
                <c:pt idx="130">
                  <c:v>-2.3529411764705799E-2</c:v>
                </c:pt>
                <c:pt idx="131">
                  <c:v>-9.4117647058823473E-2</c:v>
                </c:pt>
                <c:pt idx="132">
                  <c:v>-1.5686274509803866E-2</c:v>
                </c:pt>
                <c:pt idx="133">
                  <c:v>-0.18039215686274501</c:v>
                </c:pt>
                <c:pt idx="134">
                  <c:v>-0.34666666666666657</c:v>
                </c:pt>
                <c:pt idx="135">
                  <c:v>-0.34823529411764698</c:v>
                </c:pt>
                <c:pt idx="136">
                  <c:v>-0.10509803921568618</c:v>
                </c:pt>
                <c:pt idx="137">
                  <c:v>-2.1960784313725411E-2</c:v>
                </c:pt>
                <c:pt idx="138">
                  <c:v>-2.8235294117646959E-2</c:v>
                </c:pt>
                <c:pt idx="139">
                  <c:v>4.0784313725490337E-2</c:v>
                </c:pt>
                <c:pt idx="140">
                  <c:v>-4.862745098039227E-2</c:v>
                </c:pt>
                <c:pt idx="141">
                  <c:v>-5.9607843137254972E-2</c:v>
                </c:pt>
                <c:pt idx="142">
                  <c:v>8.4705882352941159E-2</c:v>
                </c:pt>
                <c:pt idx="143">
                  <c:v>0.22588235294117653</c:v>
                </c:pt>
                <c:pt idx="144">
                  <c:v>0.29019607843137263</c:v>
                </c:pt>
                <c:pt idx="145">
                  <c:v>0.11137254901960773</c:v>
                </c:pt>
                <c:pt idx="146">
                  <c:v>1.0980392156862705E-2</c:v>
                </c:pt>
                <c:pt idx="147">
                  <c:v>-0.81098039215686268</c:v>
                </c:pt>
                <c:pt idx="148">
                  <c:v>-0.83607843137254889</c:v>
                </c:pt>
                <c:pt idx="149">
                  <c:v>-1.4980392156862745</c:v>
                </c:pt>
                <c:pt idx="150">
                  <c:v>-1.5043137254901962</c:v>
                </c:pt>
                <c:pt idx="151">
                  <c:v>-1.5090196078431373</c:v>
                </c:pt>
                <c:pt idx="152">
                  <c:v>-1.2031372549019608</c:v>
                </c:pt>
                <c:pt idx="153">
                  <c:v>-0.89254901960784305</c:v>
                </c:pt>
                <c:pt idx="154">
                  <c:v>-0.58196078431372544</c:v>
                </c:pt>
                <c:pt idx="155">
                  <c:v>-0.34823529411764698</c:v>
                </c:pt>
                <c:pt idx="156">
                  <c:v>-0.43764705882352928</c:v>
                </c:pt>
                <c:pt idx="157">
                  <c:v>0.18980392156862735</c:v>
                </c:pt>
                <c:pt idx="158">
                  <c:v>0.26039215686274503</c:v>
                </c:pt>
                <c:pt idx="159">
                  <c:v>0.33411764705882346</c:v>
                </c:pt>
                <c:pt idx="160">
                  <c:v>4.7058823529411596E-3</c:v>
                </c:pt>
                <c:pt idx="161">
                  <c:v>-0.16627450980392156</c:v>
                </c:pt>
                <c:pt idx="162">
                  <c:v>-0.17411764705882349</c:v>
                </c:pt>
                <c:pt idx="163">
                  <c:v>0.1364705882352942</c:v>
                </c:pt>
                <c:pt idx="164">
                  <c:v>0.44392156862745114</c:v>
                </c:pt>
                <c:pt idx="165">
                  <c:v>0.42980392156862735</c:v>
                </c:pt>
                <c:pt idx="166">
                  <c:v>0.49098039215686273</c:v>
                </c:pt>
                <c:pt idx="167">
                  <c:v>0.55529411764705883</c:v>
                </c:pt>
                <c:pt idx="168">
                  <c:v>0.87058823529411766</c:v>
                </c:pt>
                <c:pt idx="169">
                  <c:v>0.86274509803921573</c:v>
                </c:pt>
                <c:pt idx="170">
                  <c:v>0.85019607843137268</c:v>
                </c:pt>
                <c:pt idx="171">
                  <c:v>0.83921568627450971</c:v>
                </c:pt>
                <c:pt idx="172">
                  <c:v>0.9929411764705881</c:v>
                </c:pt>
                <c:pt idx="173">
                  <c:v>1.1215686274509804</c:v>
                </c:pt>
                <c:pt idx="174">
                  <c:v>0.68705882352941183</c:v>
                </c:pt>
                <c:pt idx="175">
                  <c:v>7.6862745098039226E-2</c:v>
                </c:pt>
                <c:pt idx="176">
                  <c:v>0.11294117647058811</c:v>
                </c:pt>
                <c:pt idx="177">
                  <c:v>0.38901960784313727</c:v>
                </c:pt>
                <c:pt idx="178">
                  <c:v>0.26196078431372555</c:v>
                </c:pt>
                <c:pt idx="179">
                  <c:v>0.22274509803921574</c:v>
                </c:pt>
                <c:pt idx="180">
                  <c:v>-0.12705882352941175</c:v>
                </c:pt>
                <c:pt idx="181">
                  <c:v>-0.32</c:v>
                </c:pt>
                <c:pt idx="182">
                  <c:v>-0.27764705882352941</c:v>
                </c:pt>
                <c:pt idx="183">
                  <c:v>-0.37960784313725482</c:v>
                </c:pt>
                <c:pt idx="184">
                  <c:v>-0.71686274509803927</c:v>
                </c:pt>
                <c:pt idx="185">
                  <c:v>-0.72</c:v>
                </c:pt>
                <c:pt idx="186">
                  <c:v>-0.64941176470588236</c:v>
                </c:pt>
                <c:pt idx="187">
                  <c:v>-0.58509803921568637</c:v>
                </c:pt>
                <c:pt idx="188">
                  <c:v>-0.45019607843137249</c:v>
                </c:pt>
                <c:pt idx="189">
                  <c:v>-0.31686274509803924</c:v>
                </c:pt>
                <c:pt idx="190">
                  <c:v>-0.18823529411764711</c:v>
                </c:pt>
                <c:pt idx="191">
                  <c:v>-6.2745098039215741E-2</c:v>
                </c:pt>
                <c:pt idx="192">
                  <c:v>-0.25254901960784309</c:v>
                </c:pt>
                <c:pt idx="193">
                  <c:v>-0.68392156862745102</c:v>
                </c:pt>
                <c:pt idx="194">
                  <c:v>-0.37960784313725482</c:v>
                </c:pt>
                <c:pt idx="195">
                  <c:v>-7.8431372549019607E-2</c:v>
                </c:pt>
                <c:pt idx="196">
                  <c:v>-0.34352941176470592</c:v>
                </c:pt>
                <c:pt idx="197">
                  <c:v>-0.67921568627450979</c:v>
                </c:pt>
                <c:pt idx="198">
                  <c:v>-0.21176470588235291</c:v>
                </c:pt>
                <c:pt idx="199">
                  <c:v>-3.2941176470588258E-2</c:v>
                </c:pt>
                <c:pt idx="200">
                  <c:v>0.14431372549019614</c:v>
                </c:pt>
                <c:pt idx="201">
                  <c:v>-0.15372549019607845</c:v>
                </c:pt>
                <c:pt idx="202">
                  <c:v>-0.11450980392156865</c:v>
                </c:pt>
                <c:pt idx="203">
                  <c:v>0.40784313725490196</c:v>
                </c:pt>
                <c:pt idx="204">
                  <c:v>0.37647058823529406</c:v>
                </c:pt>
                <c:pt idx="205">
                  <c:v>0.26823529411764713</c:v>
                </c:pt>
                <c:pt idx="206">
                  <c:v>0.72156862745098038</c:v>
                </c:pt>
                <c:pt idx="207">
                  <c:v>0.93333333333333324</c:v>
                </c:pt>
                <c:pt idx="208">
                  <c:v>0.8141176470588235</c:v>
                </c:pt>
                <c:pt idx="209">
                  <c:v>0.69176470588235295</c:v>
                </c:pt>
                <c:pt idx="210">
                  <c:v>8.627450980392154E-2</c:v>
                </c:pt>
                <c:pt idx="211">
                  <c:v>0.11764705882352942</c:v>
                </c:pt>
                <c:pt idx="212">
                  <c:v>0.29176470588235293</c:v>
                </c:pt>
                <c:pt idx="213">
                  <c:v>0.77803921568627443</c:v>
                </c:pt>
                <c:pt idx="214">
                  <c:v>1.1811764705882353</c:v>
                </c:pt>
                <c:pt idx="215">
                  <c:v>1.7411764705882353</c:v>
                </c:pt>
                <c:pt idx="216">
                  <c:v>1.9058823529411766</c:v>
                </c:pt>
                <c:pt idx="217">
                  <c:v>1.7521568627450981</c:v>
                </c:pt>
                <c:pt idx="218">
                  <c:v>1.912156862745098</c:v>
                </c:pt>
                <c:pt idx="219">
                  <c:v>1.4243137254901961</c:v>
                </c:pt>
                <c:pt idx="220">
                  <c:v>1.5874509803921568</c:v>
                </c:pt>
                <c:pt idx="221">
                  <c:v>1.9152941176470588</c:v>
                </c:pt>
                <c:pt idx="222">
                  <c:v>1.4415686274509805</c:v>
                </c:pt>
                <c:pt idx="223">
                  <c:v>1.44</c:v>
                </c:pt>
                <c:pt idx="224">
                  <c:v>6.2745098039215467E-3</c:v>
                </c:pt>
                <c:pt idx="225">
                  <c:v>-0.30431372549019614</c:v>
                </c:pt>
                <c:pt idx="226">
                  <c:v>-1.0901960784313727</c:v>
                </c:pt>
                <c:pt idx="227">
                  <c:v>-1.8839215686274511</c:v>
                </c:pt>
                <c:pt idx="228">
                  <c:v>-1.7176470588235293</c:v>
                </c:pt>
                <c:pt idx="229">
                  <c:v>-2.1035294117647059</c:v>
                </c:pt>
                <c:pt idx="230">
                  <c:v>-2.2462745098039214</c:v>
                </c:pt>
                <c:pt idx="231">
                  <c:v>-2.6321568627450982</c:v>
                </c:pt>
                <c:pt idx="232">
                  <c:v>-2.6933333333333338</c:v>
                </c:pt>
                <c:pt idx="233">
                  <c:v>-2.0313725490196077</c:v>
                </c:pt>
                <c:pt idx="234">
                  <c:v>-1.9325490196078432</c:v>
                </c:pt>
                <c:pt idx="235">
                  <c:v>-2.0752941176470587</c:v>
                </c:pt>
                <c:pt idx="236">
                  <c:v>-1.9090196078431374</c:v>
                </c:pt>
                <c:pt idx="237">
                  <c:v>-0.9427450980392158</c:v>
                </c:pt>
                <c:pt idx="238">
                  <c:v>-0.45647058823529418</c:v>
                </c:pt>
                <c:pt idx="239">
                  <c:v>-0.12078431372549034</c:v>
                </c:pt>
                <c:pt idx="240">
                  <c:v>0.22274509803921574</c:v>
                </c:pt>
                <c:pt idx="241">
                  <c:v>0.17568627450980387</c:v>
                </c:pt>
                <c:pt idx="242">
                  <c:v>0.29333333333333345</c:v>
                </c:pt>
                <c:pt idx="243">
                  <c:v>0.48784313725490192</c:v>
                </c:pt>
                <c:pt idx="244">
                  <c:v>0.5254901960784315</c:v>
                </c:pt>
                <c:pt idx="245">
                  <c:v>0.31058823529411766</c:v>
                </c:pt>
                <c:pt idx="246">
                  <c:v>0.42196078431372541</c:v>
                </c:pt>
                <c:pt idx="247">
                  <c:v>0.29960784313725497</c:v>
                </c:pt>
                <c:pt idx="248">
                  <c:v>0.40784313725490196</c:v>
                </c:pt>
                <c:pt idx="249">
                  <c:v>0.51607843137254894</c:v>
                </c:pt>
                <c:pt idx="250">
                  <c:v>0.51921568627450965</c:v>
                </c:pt>
                <c:pt idx="251">
                  <c:v>0.43294117647058811</c:v>
                </c:pt>
                <c:pt idx="252">
                  <c:v>0.49098039215686273</c:v>
                </c:pt>
                <c:pt idx="253">
                  <c:v>0.44862745098039225</c:v>
                </c:pt>
                <c:pt idx="254">
                  <c:v>0.48941176470588232</c:v>
                </c:pt>
                <c:pt idx="255">
                  <c:v>0.20862745098039226</c:v>
                </c:pt>
                <c:pt idx="256">
                  <c:v>0.16627450980392156</c:v>
                </c:pt>
                <c:pt idx="257">
                  <c:v>0.27450980392156848</c:v>
                </c:pt>
                <c:pt idx="258">
                  <c:v>0.22274509803921574</c:v>
                </c:pt>
                <c:pt idx="259">
                  <c:v>0.1835294117647058</c:v>
                </c:pt>
                <c:pt idx="260">
                  <c:v>6.4313725490196136E-2</c:v>
                </c:pt>
                <c:pt idx="261">
                  <c:v>-5.0196078431372658E-2</c:v>
                </c:pt>
                <c:pt idx="262">
                  <c:v>-4.0784313725490337E-2</c:v>
                </c:pt>
                <c:pt idx="263">
                  <c:v>0.16313725490196077</c:v>
                </c:pt>
                <c:pt idx="264">
                  <c:v>0.21647058823529419</c:v>
                </c:pt>
                <c:pt idx="265">
                  <c:v>0.26666666666666655</c:v>
                </c:pt>
                <c:pt idx="266">
                  <c:v>0.3968627450980392</c:v>
                </c:pt>
                <c:pt idx="267">
                  <c:v>0.35921568627450967</c:v>
                </c:pt>
                <c:pt idx="268">
                  <c:v>0.40156862745098038</c:v>
                </c:pt>
                <c:pt idx="269">
                  <c:v>0.43921568627450969</c:v>
                </c:pt>
                <c:pt idx="270">
                  <c:v>0.6368627450980392</c:v>
                </c:pt>
                <c:pt idx="271">
                  <c:v>0.50509803921568619</c:v>
                </c:pt>
                <c:pt idx="272">
                  <c:v>0.51764705882352924</c:v>
                </c:pt>
                <c:pt idx="273">
                  <c:v>0.5239215686274511</c:v>
                </c:pt>
                <c:pt idx="274">
                  <c:v>0.50823529411764701</c:v>
                </c:pt>
                <c:pt idx="275">
                  <c:v>0.32</c:v>
                </c:pt>
                <c:pt idx="276">
                  <c:v>0.43607843137254887</c:v>
                </c:pt>
                <c:pt idx="277">
                  <c:v>0.38431372549019616</c:v>
                </c:pt>
                <c:pt idx="278">
                  <c:v>0.57882352941176463</c:v>
                </c:pt>
                <c:pt idx="279">
                  <c:v>0.5254901960784315</c:v>
                </c:pt>
              </c:numCache>
            </c:numRef>
          </c:val>
          <c:smooth val="0"/>
        </c:ser>
        <c:ser>
          <c:idx val="2"/>
          <c:order val="2"/>
          <c:tx>
            <c:strRef>
              <c:f>'图4.2数据'!$G$1</c:f>
              <c:strCache>
                <c:ptCount val="1"/>
                <c:pt idx="0">
                  <c:v>101点平滑</c:v>
                </c:pt>
              </c:strCache>
            </c:strRef>
          </c:tx>
          <c:spPr>
            <a:ln w="38100" cap="rnd">
              <a:solidFill>
                <a:srgbClr val="FFFF00"/>
              </a:solidFill>
              <a:round/>
            </a:ln>
            <a:effectLst/>
          </c:spPr>
          <c:marker>
            <c:symbol val="none"/>
          </c:marker>
          <c:val>
            <c:numRef>
              <c:f>'图4.2数据'!$G$2:$G$281</c:f>
              <c:numCache>
                <c:formatCode>General</c:formatCode>
                <c:ptCount val="280"/>
                <c:pt idx="0">
                  <c:v>-0.24712871287128707</c:v>
                </c:pt>
                <c:pt idx="1">
                  <c:v>-2.3762376237623072E-3</c:v>
                </c:pt>
                <c:pt idx="2">
                  <c:v>0.15603960396039609</c:v>
                </c:pt>
                <c:pt idx="3">
                  <c:v>-0.16633663366336635</c:v>
                </c:pt>
                <c:pt idx="4">
                  <c:v>0.16396039603960388</c:v>
                </c:pt>
                <c:pt idx="5">
                  <c:v>0.17108910891089096</c:v>
                </c:pt>
                <c:pt idx="6">
                  <c:v>-6.4158415841584146E-2</c:v>
                </c:pt>
                <c:pt idx="7">
                  <c:v>-0.14099009900990098</c:v>
                </c:pt>
                <c:pt idx="8">
                  <c:v>0.18376237623762365</c:v>
                </c:pt>
                <c:pt idx="9">
                  <c:v>-0.29465346534653464</c:v>
                </c:pt>
                <c:pt idx="10">
                  <c:v>0.18693069306930682</c:v>
                </c:pt>
                <c:pt idx="11">
                  <c:v>-0.36910891089108899</c:v>
                </c:pt>
                <c:pt idx="12">
                  <c:v>-0.12277227722772267</c:v>
                </c:pt>
                <c:pt idx="13">
                  <c:v>5.0693069306930738E-2</c:v>
                </c:pt>
                <c:pt idx="14">
                  <c:v>-0.1734653465346534</c:v>
                </c:pt>
                <c:pt idx="15">
                  <c:v>-0.41346534653465339</c:v>
                </c:pt>
                <c:pt idx="16">
                  <c:v>-0.41346534653465339</c:v>
                </c:pt>
                <c:pt idx="17">
                  <c:v>-0.25504950495049511</c:v>
                </c:pt>
                <c:pt idx="18">
                  <c:v>-0.25663366336633658</c:v>
                </c:pt>
                <c:pt idx="19">
                  <c:v>-0.2439603960396039</c:v>
                </c:pt>
                <c:pt idx="20">
                  <c:v>-0.23128712871287121</c:v>
                </c:pt>
                <c:pt idx="21">
                  <c:v>-0.21386138613861391</c:v>
                </c:pt>
                <c:pt idx="22">
                  <c:v>-2.6138613861386092E-2</c:v>
                </c:pt>
                <c:pt idx="23">
                  <c:v>0.32158415841584143</c:v>
                </c:pt>
                <c:pt idx="24">
                  <c:v>0.42534653465346539</c:v>
                </c:pt>
                <c:pt idx="25">
                  <c:v>4.5148514851485119E-2</c:v>
                </c:pt>
                <c:pt idx="26">
                  <c:v>6.7326732673267317E-2</c:v>
                </c:pt>
                <c:pt idx="27">
                  <c:v>-6.9702970297029765E-2</c:v>
                </c:pt>
                <c:pt idx="28">
                  <c:v>-0.20673267326732683</c:v>
                </c:pt>
                <c:pt idx="29">
                  <c:v>-0.34138613861386147</c:v>
                </c:pt>
                <c:pt idx="30">
                  <c:v>-0.3144554455445544</c:v>
                </c:pt>
                <c:pt idx="31">
                  <c:v>-0.12594059405940583</c:v>
                </c:pt>
                <c:pt idx="32">
                  <c:v>-0.41900990099009905</c:v>
                </c:pt>
                <c:pt idx="33">
                  <c:v>-7.2871287128712936E-2</c:v>
                </c:pt>
                <c:pt idx="34">
                  <c:v>-0.28910891089108903</c:v>
                </c:pt>
                <c:pt idx="35">
                  <c:v>-0.26851485148514853</c:v>
                </c:pt>
                <c:pt idx="36">
                  <c:v>-0.16871287128712878</c:v>
                </c:pt>
                <c:pt idx="37">
                  <c:v>-0.3160396039603961</c:v>
                </c:pt>
                <c:pt idx="38">
                  <c:v>-0.30653465346534658</c:v>
                </c:pt>
                <c:pt idx="39">
                  <c:v>-0.29940594059405951</c:v>
                </c:pt>
                <c:pt idx="40">
                  <c:v>-5.3069306930693186E-2</c:v>
                </c:pt>
                <c:pt idx="41">
                  <c:v>-0.28673267326732682</c:v>
                </c:pt>
                <c:pt idx="42">
                  <c:v>-0.28277227722772269</c:v>
                </c:pt>
                <c:pt idx="43">
                  <c:v>-0.44356435643564368</c:v>
                </c:pt>
                <c:pt idx="44">
                  <c:v>-0.28673267326732682</c:v>
                </c:pt>
                <c:pt idx="45">
                  <c:v>-0.28673267326732682</c:v>
                </c:pt>
                <c:pt idx="46">
                  <c:v>-0.12356435643564367</c:v>
                </c:pt>
                <c:pt idx="47">
                  <c:v>3.8019801980198054E-2</c:v>
                </c:pt>
                <c:pt idx="48">
                  <c:v>0.28277227722772269</c:v>
                </c:pt>
                <c:pt idx="49">
                  <c:v>0.12752475247524755</c:v>
                </c:pt>
                <c:pt idx="50">
                  <c:v>-0.18693069306930682</c:v>
                </c:pt>
                <c:pt idx="51">
                  <c:v>-0.10455445544554465</c:v>
                </c:pt>
                <c:pt idx="52">
                  <c:v>5.702970297029708E-2</c:v>
                </c:pt>
                <c:pt idx="53">
                  <c:v>0.46178217821782169</c:v>
                </c:pt>
                <c:pt idx="54">
                  <c:v>-1.6633663366336579E-2</c:v>
                </c:pt>
                <c:pt idx="55">
                  <c:v>0.38811881188118802</c:v>
                </c:pt>
                <c:pt idx="56">
                  <c:v>0.79207920792079223</c:v>
                </c:pt>
                <c:pt idx="57">
                  <c:v>1.5144554455445545</c:v>
                </c:pt>
                <c:pt idx="58">
                  <c:v>1.5160396039603961</c:v>
                </c:pt>
                <c:pt idx="59">
                  <c:v>1.6815841584158415</c:v>
                </c:pt>
                <c:pt idx="60">
                  <c:v>1.7615841584158414</c:v>
                </c:pt>
                <c:pt idx="61">
                  <c:v>1.4463366336633663</c:v>
                </c:pt>
                <c:pt idx="62">
                  <c:v>1.0471287128712872</c:v>
                </c:pt>
                <c:pt idx="63">
                  <c:v>0.32950495049504952</c:v>
                </c:pt>
                <c:pt idx="64">
                  <c:v>-6.7326732673267317E-2</c:v>
                </c:pt>
                <c:pt idx="65">
                  <c:v>1.5334653465346535</c:v>
                </c:pt>
                <c:pt idx="66">
                  <c:v>1.2134653465346534</c:v>
                </c:pt>
                <c:pt idx="67">
                  <c:v>1.0518811881188119</c:v>
                </c:pt>
                <c:pt idx="68">
                  <c:v>1.0502970297029703</c:v>
                </c:pt>
                <c:pt idx="69">
                  <c:v>-6.9702970297029765E-2</c:v>
                </c:pt>
                <c:pt idx="70">
                  <c:v>0.25108910891089098</c:v>
                </c:pt>
                <c:pt idx="71">
                  <c:v>9.1089108910890962E-2</c:v>
                </c:pt>
                <c:pt idx="72">
                  <c:v>-0.54891089108910907</c:v>
                </c:pt>
                <c:pt idx="73">
                  <c:v>-1.504950495049505</c:v>
                </c:pt>
                <c:pt idx="74">
                  <c:v>-1.1801980198019804</c:v>
                </c:pt>
                <c:pt idx="75">
                  <c:v>-0.9362376237623764</c:v>
                </c:pt>
                <c:pt idx="76">
                  <c:v>-1.3346534653465347</c:v>
                </c:pt>
                <c:pt idx="77">
                  <c:v>-1.3346534653465347</c:v>
                </c:pt>
                <c:pt idx="78">
                  <c:v>-1.1762376237623764</c:v>
                </c:pt>
                <c:pt idx="79">
                  <c:v>-1.4978217821782178</c:v>
                </c:pt>
                <c:pt idx="80">
                  <c:v>-1.8178217821782179</c:v>
                </c:pt>
                <c:pt idx="81">
                  <c:v>-2.0570297029702971</c:v>
                </c:pt>
                <c:pt idx="82">
                  <c:v>-2.0554455445544555</c:v>
                </c:pt>
                <c:pt idx="83">
                  <c:v>-2.2154455445544552</c:v>
                </c:pt>
                <c:pt idx="84">
                  <c:v>-1.9706930693069307</c:v>
                </c:pt>
                <c:pt idx="85">
                  <c:v>-1.6483168316831682</c:v>
                </c:pt>
                <c:pt idx="86">
                  <c:v>-1.4883168316831683</c:v>
                </c:pt>
                <c:pt idx="87">
                  <c:v>-0.68831683168316826</c:v>
                </c:pt>
                <c:pt idx="88">
                  <c:v>-0.36990099009901001</c:v>
                </c:pt>
                <c:pt idx="89">
                  <c:v>-0.21227722772277219</c:v>
                </c:pt>
                <c:pt idx="90">
                  <c:v>-0.21386138613861391</c:v>
                </c:pt>
                <c:pt idx="91">
                  <c:v>-5.3069306930693186E-2</c:v>
                </c:pt>
                <c:pt idx="92">
                  <c:v>0.42376237623762364</c:v>
                </c:pt>
                <c:pt idx="93">
                  <c:v>0.41900990099009905</c:v>
                </c:pt>
                <c:pt idx="94">
                  <c:v>0.33188118811881195</c:v>
                </c:pt>
                <c:pt idx="95">
                  <c:v>0.24792079207920778</c:v>
                </c:pt>
                <c:pt idx="96">
                  <c:v>0.24475247524752461</c:v>
                </c:pt>
                <c:pt idx="97">
                  <c:v>0.41108910891089095</c:v>
                </c:pt>
                <c:pt idx="98">
                  <c:v>-6.0990099009900975E-2</c:v>
                </c:pt>
                <c:pt idx="99">
                  <c:v>0.11564356435643561</c:v>
                </c:pt>
                <c:pt idx="100">
                  <c:v>0.21069306930693074</c:v>
                </c:pt>
                <c:pt idx="101">
                  <c:v>0.1425742574257427</c:v>
                </c:pt>
                <c:pt idx="102">
                  <c:v>0.47207920792079222</c:v>
                </c:pt>
                <c:pt idx="103">
                  <c:v>0.32</c:v>
                </c:pt>
                <c:pt idx="104">
                  <c:v>0.32871287128712878</c:v>
                </c:pt>
                <c:pt idx="105">
                  <c:v>0.33029702970297026</c:v>
                </c:pt>
                <c:pt idx="106">
                  <c:v>0.41663366336633656</c:v>
                </c:pt>
                <c:pt idx="107">
                  <c:v>0.34059405940594045</c:v>
                </c:pt>
                <c:pt idx="108">
                  <c:v>0.35089108910891098</c:v>
                </c:pt>
                <c:pt idx="109">
                  <c:v>0.28039603960396048</c:v>
                </c:pt>
                <c:pt idx="110">
                  <c:v>0.37465346534653465</c:v>
                </c:pt>
                <c:pt idx="111">
                  <c:v>0.39128712871287119</c:v>
                </c:pt>
                <c:pt idx="112">
                  <c:v>0.24475247524752461</c:v>
                </c:pt>
                <c:pt idx="113">
                  <c:v>0.33108910891089094</c:v>
                </c:pt>
                <c:pt idx="114">
                  <c:v>0.40712871287128705</c:v>
                </c:pt>
                <c:pt idx="115">
                  <c:v>0.39920792079207928</c:v>
                </c:pt>
                <c:pt idx="116">
                  <c:v>0.24633663366336633</c:v>
                </c:pt>
                <c:pt idx="117">
                  <c:v>0.40950495049504954</c:v>
                </c:pt>
                <c:pt idx="118">
                  <c:v>0.56792079207920776</c:v>
                </c:pt>
                <c:pt idx="119">
                  <c:v>0.40633663366336636</c:v>
                </c:pt>
                <c:pt idx="120">
                  <c:v>0.31366336633663366</c:v>
                </c:pt>
                <c:pt idx="121">
                  <c:v>0.38415841584158417</c:v>
                </c:pt>
                <c:pt idx="122">
                  <c:v>0.37148514851485148</c:v>
                </c:pt>
                <c:pt idx="123">
                  <c:v>0.11089108910891099</c:v>
                </c:pt>
                <c:pt idx="124">
                  <c:v>0.3247524752475246</c:v>
                </c:pt>
                <c:pt idx="125">
                  <c:v>0.4673267326732673</c:v>
                </c:pt>
                <c:pt idx="126">
                  <c:v>0.29148514851485147</c:v>
                </c:pt>
                <c:pt idx="127">
                  <c:v>0.42851485148514856</c:v>
                </c:pt>
                <c:pt idx="128">
                  <c:v>0.40633663366336636</c:v>
                </c:pt>
                <c:pt idx="129">
                  <c:v>0.22574257425742586</c:v>
                </c:pt>
                <c:pt idx="130">
                  <c:v>-0.11485148514851488</c:v>
                </c:pt>
                <c:pt idx="131">
                  <c:v>-0.21702970297029708</c:v>
                </c:pt>
                <c:pt idx="132">
                  <c:v>-0.16237623762376244</c:v>
                </c:pt>
                <c:pt idx="133">
                  <c:v>-0.34693069306930679</c:v>
                </c:pt>
                <c:pt idx="134">
                  <c:v>-0.52990099009901004</c:v>
                </c:pt>
                <c:pt idx="135">
                  <c:v>-0.55049504950495054</c:v>
                </c:pt>
                <c:pt idx="136">
                  <c:v>-0.32871287128712878</c:v>
                </c:pt>
                <c:pt idx="137">
                  <c:v>-0.2661386138613861</c:v>
                </c:pt>
                <c:pt idx="138">
                  <c:v>-0.27722772277227731</c:v>
                </c:pt>
                <c:pt idx="139">
                  <c:v>-0.20673267326732683</c:v>
                </c:pt>
                <c:pt idx="140">
                  <c:v>-0.29623762376237633</c:v>
                </c:pt>
                <c:pt idx="141">
                  <c:v>-0.30732673267326732</c:v>
                </c:pt>
                <c:pt idx="142">
                  <c:v>-0.15524752475247539</c:v>
                </c:pt>
                <c:pt idx="143">
                  <c:v>5.5445544554456206E-3</c:v>
                </c:pt>
                <c:pt idx="144">
                  <c:v>8.3168316831683173E-2</c:v>
                </c:pt>
                <c:pt idx="145">
                  <c:v>-8.3168316831683173E-2</c:v>
                </c:pt>
                <c:pt idx="146">
                  <c:v>-0.16792079207920779</c:v>
                </c:pt>
                <c:pt idx="147">
                  <c:v>-0.96950495049504948</c:v>
                </c:pt>
                <c:pt idx="148">
                  <c:v>-0.97425742574257412</c:v>
                </c:pt>
                <c:pt idx="149">
                  <c:v>-1.6253465346534655</c:v>
                </c:pt>
                <c:pt idx="150">
                  <c:v>-1.6364356435643563</c:v>
                </c:pt>
                <c:pt idx="151">
                  <c:v>-1.6435643564356437</c:v>
                </c:pt>
                <c:pt idx="152">
                  <c:v>-1.3314851485148516</c:v>
                </c:pt>
                <c:pt idx="153">
                  <c:v>-1.020990099009901</c:v>
                </c:pt>
                <c:pt idx="154">
                  <c:v>-0.71128712871287125</c:v>
                </c:pt>
                <c:pt idx="155">
                  <c:v>-0.48</c:v>
                </c:pt>
                <c:pt idx="156">
                  <c:v>-0.57267326732673274</c:v>
                </c:pt>
                <c:pt idx="157">
                  <c:v>5.3861386138613909E-2</c:v>
                </c:pt>
                <c:pt idx="158">
                  <c:v>0.12118811881188123</c:v>
                </c:pt>
                <c:pt idx="159">
                  <c:v>0.19009900990098999</c:v>
                </c:pt>
                <c:pt idx="160">
                  <c:v>-0.13544554455445534</c:v>
                </c:pt>
                <c:pt idx="161">
                  <c:v>-0.30019801980198024</c:v>
                </c:pt>
                <c:pt idx="162">
                  <c:v>-0.30653465346534658</c:v>
                </c:pt>
                <c:pt idx="163">
                  <c:v>7.9207920792072177E-4</c:v>
                </c:pt>
                <c:pt idx="164">
                  <c:v>0.30495049504950489</c:v>
                </c:pt>
                <c:pt idx="165">
                  <c:v>0.28435643564356439</c:v>
                </c:pt>
                <c:pt idx="166">
                  <c:v>0.3421782178217822</c:v>
                </c:pt>
                <c:pt idx="167">
                  <c:v>0.4</c:v>
                </c:pt>
                <c:pt idx="168">
                  <c:v>0.69782178217821778</c:v>
                </c:pt>
                <c:pt idx="169">
                  <c:v>0.68198019801980192</c:v>
                </c:pt>
                <c:pt idx="170">
                  <c:v>0.66297029702970289</c:v>
                </c:pt>
                <c:pt idx="171">
                  <c:v>0.64</c:v>
                </c:pt>
                <c:pt idx="172">
                  <c:v>0.7825742574257426</c:v>
                </c:pt>
                <c:pt idx="173">
                  <c:v>0.92514851485148508</c:v>
                </c:pt>
                <c:pt idx="174">
                  <c:v>0.51960396039603962</c:v>
                </c:pt>
                <c:pt idx="175">
                  <c:v>-4.0396039603960363E-2</c:v>
                </c:pt>
                <c:pt idx="176">
                  <c:v>4.9108910891089153E-2</c:v>
                </c:pt>
                <c:pt idx="177">
                  <c:v>0.38495049504950501</c:v>
                </c:pt>
                <c:pt idx="178">
                  <c:v>0.32079207920792074</c:v>
                </c:pt>
                <c:pt idx="179">
                  <c:v>0.34059405940594045</c:v>
                </c:pt>
                <c:pt idx="180">
                  <c:v>4.0396039603960501E-2</c:v>
                </c:pt>
                <c:pt idx="181">
                  <c:v>-9.9009900990099028E-2</c:v>
                </c:pt>
                <c:pt idx="182">
                  <c:v>1.5841584158414435E-3</c:v>
                </c:pt>
                <c:pt idx="183">
                  <c:v>-6.3366336633663423E-2</c:v>
                </c:pt>
                <c:pt idx="184">
                  <c:v>-0.37069306930693074</c:v>
                </c:pt>
                <c:pt idx="185">
                  <c:v>-0.35801980198019806</c:v>
                </c:pt>
                <c:pt idx="186">
                  <c:v>-0.26693069306930683</c:v>
                </c:pt>
                <c:pt idx="187">
                  <c:v>-0.18297029702970291</c:v>
                </c:pt>
                <c:pt idx="188">
                  <c:v>-2.2970297029702921E-2</c:v>
                </c:pt>
                <c:pt idx="189">
                  <c:v>0.1338613861386139</c:v>
                </c:pt>
                <c:pt idx="190">
                  <c:v>0.2883168316831683</c:v>
                </c:pt>
                <c:pt idx="191">
                  <c:v>0.44277227722772267</c:v>
                </c:pt>
                <c:pt idx="192">
                  <c:v>0.27643564356435635</c:v>
                </c:pt>
                <c:pt idx="193">
                  <c:v>-0.12990099009901002</c:v>
                </c:pt>
                <c:pt idx="194">
                  <c:v>0.18534653465346537</c:v>
                </c:pt>
                <c:pt idx="195">
                  <c:v>0.50376237623762365</c:v>
                </c:pt>
                <c:pt idx="196">
                  <c:v>0.25980198019801976</c:v>
                </c:pt>
                <c:pt idx="197">
                  <c:v>-6.3366336633663423E-2</c:v>
                </c:pt>
                <c:pt idx="198">
                  <c:v>0.40475247524752461</c:v>
                </c:pt>
                <c:pt idx="199">
                  <c:v>0.55207920792079224</c:v>
                </c:pt>
                <c:pt idx="200">
                  <c:v>0.69306930693069324</c:v>
                </c:pt>
                <c:pt idx="201">
                  <c:v>0.35485148514851489</c:v>
                </c:pt>
                <c:pt idx="202">
                  <c:v>0.33584158415841586</c:v>
                </c:pt>
                <c:pt idx="203">
                  <c:v>0.8</c:v>
                </c:pt>
                <c:pt idx="204">
                  <c:v>0.70653465346534661</c:v>
                </c:pt>
                <c:pt idx="205">
                  <c:v>0.53861386138613865</c:v>
                </c:pt>
                <c:pt idx="206">
                  <c:v>0.93306930693069301</c:v>
                </c:pt>
                <c:pt idx="207">
                  <c:v>1.0851485148514852</c:v>
                </c:pt>
                <c:pt idx="208">
                  <c:v>0.9235643564356435</c:v>
                </c:pt>
                <c:pt idx="209">
                  <c:v>0.76277227722772278</c:v>
                </c:pt>
                <c:pt idx="210">
                  <c:v>0.12356435643564354</c:v>
                </c:pt>
                <c:pt idx="211">
                  <c:v>0.12198019801980195</c:v>
                </c:pt>
                <c:pt idx="212">
                  <c:v>0.27881188118811878</c:v>
                </c:pt>
                <c:pt idx="213">
                  <c:v>0.75405940594059406</c:v>
                </c:pt>
                <c:pt idx="214">
                  <c:v>1.1524752475247524</c:v>
                </c:pt>
                <c:pt idx="215">
                  <c:v>1.7140594059405942</c:v>
                </c:pt>
                <c:pt idx="216">
                  <c:v>1.874851485148515</c:v>
                </c:pt>
                <c:pt idx="217">
                  <c:v>1.717227722772277</c:v>
                </c:pt>
                <c:pt idx="218">
                  <c:v>1.8803960396039605</c:v>
                </c:pt>
                <c:pt idx="219">
                  <c:v>1.4067326732673269</c:v>
                </c:pt>
                <c:pt idx="220">
                  <c:v>1.5714851485148515</c:v>
                </c:pt>
                <c:pt idx="221">
                  <c:v>1.8978217821782177</c:v>
                </c:pt>
                <c:pt idx="222">
                  <c:v>1.4241584158415841</c:v>
                </c:pt>
                <c:pt idx="223">
                  <c:v>1.4320792079207922</c:v>
                </c:pt>
                <c:pt idx="224">
                  <c:v>1.5841584158414435E-3</c:v>
                </c:pt>
                <c:pt idx="225">
                  <c:v>-0.31128712871287123</c:v>
                </c:pt>
                <c:pt idx="226">
                  <c:v>-1.1112871287128712</c:v>
                </c:pt>
                <c:pt idx="227">
                  <c:v>-1.9104950495049504</c:v>
                </c:pt>
                <c:pt idx="228">
                  <c:v>-1.7489108910891091</c:v>
                </c:pt>
                <c:pt idx="229">
                  <c:v>-2.1481188118811883</c:v>
                </c:pt>
                <c:pt idx="230">
                  <c:v>-2.304158415841584</c:v>
                </c:pt>
                <c:pt idx="231">
                  <c:v>-2.7025742574257423</c:v>
                </c:pt>
                <c:pt idx="232">
                  <c:v>-2.7833663366336636</c:v>
                </c:pt>
                <c:pt idx="233">
                  <c:v>-2.1425742574257427</c:v>
                </c:pt>
                <c:pt idx="234">
                  <c:v>-2.0625742574257426</c:v>
                </c:pt>
                <c:pt idx="235">
                  <c:v>-2.2265346534653467</c:v>
                </c:pt>
                <c:pt idx="236">
                  <c:v>-2.0665346534653466</c:v>
                </c:pt>
                <c:pt idx="237">
                  <c:v>-1.0851485148514852</c:v>
                </c:pt>
                <c:pt idx="238">
                  <c:v>-0.57504950495049512</c:v>
                </c:pt>
                <c:pt idx="239">
                  <c:v>-0.22336633663366343</c:v>
                </c:pt>
                <c:pt idx="240">
                  <c:v>0.12514851485148512</c:v>
                </c:pt>
                <c:pt idx="241">
                  <c:v>7.2079207920792213E-2</c:v>
                </c:pt>
                <c:pt idx="242">
                  <c:v>0.17742574257425731</c:v>
                </c:pt>
                <c:pt idx="243">
                  <c:v>0.36039603960396049</c:v>
                </c:pt>
                <c:pt idx="244">
                  <c:v>0.37544554455445533</c:v>
                </c:pt>
                <c:pt idx="245">
                  <c:v>0.15366336633663366</c:v>
                </c:pt>
                <c:pt idx="246">
                  <c:v>0.25267326732673268</c:v>
                </c:pt>
                <c:pt idx="247">
                  <c:v>0.10059405940594048</c:v>
                </c:pt>
                <c:pt idx="248">
                  <c:v>0.18376237623762365</c:v>
                </c:pt>
                <c:pt idx="249">
                  <c:v>0.25980198019801976</c:v>
                </c:pt>
                <c:pt idx="250">
                  <c:v>0.25029702970297024</c:v>
                </c:pt>
                <c:pt idx="251">
                  <c:v>0.15445544554455437</c:v>
                </c:pt>
                <c:pt idx="252">
                  <c:v>0.21227722772277219</c:v>
                </c:pt>
                <c:pt idx="253">
                  <c:v>0.19247524752475242</c:v>
                </c:pt>
                <c:pt idx="254">
                  <c:v>0.25346534653465341</c:v>
                </c:pt>
                <c:pt idx="255">
                  <c:v>-9.5049504950495134E-3</c:v>
                </c:pt>
                <c:pt idx="256">
                  <c:v>-3.4851485148514882E-2</c:v>
                </c:pt>
                <c:pt idx="257">
                  <c:v>0.10772277227722782</c:v>
                </c:pt>
                <c:pt idx="258">
                  <c:v>9.2673267326732686E-2</c:v>
                </c:pt>
                <c:pt idx="259">
                  <c:v>7.8415841584158555E-2</c:v>
                </c:pt>
                <c:pt idx="260">
                  <c:v>-1.7425742574257299E-2</c:v>
                </c:pt>
                <c:pt idx="261">
                  <c:v>-0.11326732673267316</c:v>
                </c:pt>
                <c:pt idx="262">
                  <c:v>-0.12594059405940583</c:v>
                </c:pt>
                <c:pt idx="263">
                  <c:v>2.2970297029702921E-2</c:v>
                </c:pt>
                <c:pt idx="264">
                  <c:v>1.8217821782178303E-2</c:v>
                </c:pt>
                <c:pt idx="265">
                  <c:v>1.7425742574257299E-2</c:v>
                </c:pt>
                <c:pt idx="266">
                  <c:v>0.10059405940594048</c:v>
                </c:pt>
                <c:pt idx="267">
                  <c:v>2.6930693069306812E-2</c:v>
                </c:pt>
                <c:pt idx="268">
                  <c:v>3.2475247524752435E-2</c:v>
                </c:pt>
                <c:pt idx="269">
                  <c:v>3.8811881188118777E-2</c:v>
                </c:pt>
                <c:pt idx="270">
                  <c:v>0.20039603960396049</c:v>
                </c:pt>
                <c:pt idx="271">
                  <c:v>4.6732673267326844E-2</c:v>
                </c:pt>
                <c:pt idx="272">
                  <c:v>5.3069306930693186E-2</c:v>
                </c:pt>
                <c:pt idx="273">
                  <c:v>5.702970297029708E-2</c:v>
                </c:pt>
                <c:pt idx="274">
                  <c:v>6.1782178217821698E-2</c:v>
                </c:pt>
                <c:pt idx="275">
                  <c:v>-0.11089108910891099</c:v>
                </c:pt>
                <c:pt idx="276">
                  <c:v>3.3267326732673158E-2</c:v>
                </c:pt>
                <c:pt idx="277">
                  <c:v>1.5841584158415856E-2</c:v>
                </c:pt>
                <c:pt idx="278">
                  <c:v>0.23049504950495048</c:v>
                </c:pt>
                <c:pt idx="279">
                  <c:v>0.20198019801980194</c:v>
                </c:pt>
              </c:numCache>
            </c:numRef>
          </c:val>
          <c:smooth val="0"/>
        </c:ser>
        <c:ser>
          <c:idx val="3"/>
          <c:order val="3"/>
          <c:tx>
            <c:strRef>
              <c:f>'图4.2数据'!$H$1</c:f>
              <c:strCache>
                <c:ptCount val="1"/>
                <c:pt idx="0">
                  <c:v>151点平滑</c:v>
                </c:pt>
              </c:strCache>
            </c:strRef>
          </c:tx>
          <c:spPr>
            <a:ln w="38100" cap="rnd">
              <a:solidFill>
                <a:schemeClr val="bg2">
                  <a:lumMod val="60000"/>
                  <a:lumOff val="40000"/>
                </a:schemeClr>
              </a:solidFill>
              <a:round/>
            </a:ln>
            <a:effectLst/>
          </c:spPr>
          <c:marker>
            <c:symbol val="none"/>
          </c:marker>
          <c:val>
            <c:numRef>
              <c:f>'图4.2数据'!$H$2:$H$281</c:f>
              <c:numCache>
                <c:formatCode>General</c:formatCode>
                <c:ptCount val="280"/>
                <c:pt idx="0">
                  <c:v>-0.37139072847682114</c:v>
                </c:pt>
                <c:pt idx="1">
                  <c:v>-0.11019867549668874</c:v>
                </c:pt>
                <c:pt idx="2">
                  <c:v>7.0463576158940389E-2</c:v>
                </c:pt>
                <c:pt idx="3">
                  <c:v>-0.22728476821192045</c:v>
                </c:pt>
                <c:pt idx="4">
                  <c:v>0.11708609271523172</c:v>
                </c:pt>
                <c:pt idx="5">
                  <c:v>0.1430463576158941</c:v>
                </c:pt>
                <c:pt idx="6">
                  <c:v>-7.0993377483443684E-2</c:v>
                </c:pt>
                <c:pt idx="7">
                  <c:v>-0.12397350993377472</c:v>
                </c:pt>
                <c:pt idx="8">
                  <c:v>0.22198675496688736</c:v>
                </c:pt>
                <c:pt idx="9">
                  <c:v>-0.23470198675496676</c:v>
                </c:pt>
                <c:pt idx="10">
                  <c:v>0.26754966887417225</c:v>
                </c:pt>
                <c:pt idx="11">
                  <c:v>-0.27549668874172201</c:v>
                </c:pt>
                <c:pt idx="12">
                  <c:v>-2.066225165562912E-2</c:v>
                </c:pt>
                <c:pt idx="13">
                  <c:v>0.15205298013245028</c:v>
                </c:pt>
                <c:pt idx="14">
                  <c:v>-7.4701986754966754E-2</c:v>
                </c:pt>
                <c:pt idx="15">
                  <c:v>-0.30198675496688737</c:v>
                </c:pt>
                <c:pt idx="16">
                  <c:v>-0.29245033112582774</c:v>
                </c:pt>
                <c:pt idx="17">
                  <c:v>-0.12238410596026483</c:v>
                </c:pt>
                <c:pt idx="18">
                  <c:v>-0.11231788079470192</c:v>
                </c:pt>
                <c:pt idx="19">
                  <c:v>-0.1043708609271522</c:v>
                </c:pt>
                <c:pt idx="20">
                  <c:v>-9.8013245033112636E-2</c:v>
                </c:pt>
                <c:pt idx="21">
                  <c:v>-9.7483443708609341E-2</c:v>
                </c:pt>
                <c:pt idx="22">
                  <c:v>5.9337748344370882E-2</c:v>
                </c:pt>
                <c:pt idx="23">
                  <c:v>0.38145695364238408</c:v>
                </c:pt>
                <c:pt idx="24">
                  <c:v>0.46516556291390743</c:v>
                </c:pt>
                <c:pt idx="25">
                  <c:v>6.7284768211920601E-2</c:v>
                </c:pt>
                <c:pt idx="26">
                  <c:v>6.4105960264900549E-2</c:v>
                </c:pt>
                <c:pt idx="27">
                  <c:v>-9.5894039735099454E-2</c:v>
                </c:pt>
                <c:pt idx="28">
                  <c:v>-0.25059602649006618</c:v>
                </c:pt>
                <c:pt idx="29">
                  <c:v>-0.40476821192052964</c:v>
                </c:pt>
                <c:pt idx="30">
                  <c:v>-0.39841059602649009</c:v>
                </c:pt>
                <c:pt idx="31">
                  <c:v>-0.2278145695364239</c:v>
                </c:pt>
                <c:pt idx="32">
                  <c:v>-0.53615894039735112</c:v>
                </c:pt>
                <c:pt idx="33">
                  <c:v>-0.20503311258278159</c:v>
                </c:pt>
                <c:pt idx="34">
                  <c:v>-0.43390728476821183</c:v>
                </c:pt>
                <c:pt idx="35">
                  <c:v>-0.42331125827814559</c:v>
                </c:pt>
                <c:pt idx="36">
                  <c:v>-0.33271523178807938</c:v>
                </c:pt>
                <c:pt idx="37">
                  <c:v>-0.48264900662251647</c:v>
                </c:pt>
                <c:pt idx="38">
                  <c:v>-0.47417218543046347</c:v>
                </c:pt>
                <c:pt idx="39">
                  <c:v>-0.46569536423841074</c:v>
                </c:pt>
                <c:pt idx="40">
                  <c:v>-0.2182781456953643</c:v>
                </c:pt>
                <c:pt idx="41">
                  <c:v>-0.45403973509933765</c:v>
                </c:pt>
                <c:pt idx="42">
                  <c:v>-0.45086092715231785</c:v>
                </c:pt>
                <c:pt idx="43">
                  <c:v>-0.60450331125827805</c:v>
                </c:pt>
                <c:pt idx="44">
                  <c:v>-0.43549668874172198</c:v>
                </c:pt>
                <c:pt idx="45">
                  <c:v>-0.42490066225165551</c:v>
                </c:pt>
                <c:pt idx="46">
                  <c:v>-0.2516556291390728</c:v>
                </c:pt>
                <c:pt idx="47">
                  <c:v>-8.3178807947019776E-2</c:v>
                </c:pt>
                <c:pt idx="48">
                  <c:v>0.16317880794701978</c:v>
                </c:pt>
                <c:pt idx="49">
                  <c:v>7.4172185430464313E-3</c:v>
                </c:pt>
                <c:pt idx="50">
                  <c:v>-0.3083443708609272</c:v>
                </c:pt>
                <c:pt idx="51">
                  <c:v>-0.22463576158940385</c:v>
                </c:pt>
                <c:pt idx="52">
                  <c:v>-5.9867549668874177E-2</c:v>
                </c:pt>
                <c:pt idx="53">
                  <c:v>0.34543046357615909</c:v>
                </c:pt>
                <c:pt idx="54">
                  <c:v>-0.12821192052980138</c:v>
                </c:pt>
                <c:pt idx="55">
                  <c:v>0.27814569536423844</c:v>
                </c:pt>
                <c:pt idx="56">
                  <c:v>0.68291390728476808</c:v>
                </c:pt>
                <c:pt idx="57">
                  <c:v>1.4071523178807948</c:v>
                </c:pt>
                <c:pt idx="58">
                  <c:v>1.4124503311258279</c:v>
                </c:pt>
                <c:pt idx="59">
                  <c:v>1.5777483443708611</c:v>
                </c:pt>
                <c:pt idx="60">
                  <c:v>1.6619867549668874</c:v>
                </c:pt>
                <c:pt idx="61">
                  <c:v>1.3462251655629141</c:v>
                </c:pt>
                <c:pt idx="62">
                  <c:v>0.95046357615894039</c:v>
                </c:pt>
                <c:pt idx="63">
                  <c:v>0.23364238410596017</c:v>
                </c:pt>
                <c:pt idx="64">
                  <c:v>-0.16317880794701978</c:v>
                </c:pt>
                <c:pt idx="65">
                  <c:v>1.4410596026490066</c:v>
                </c:pt>
                <c:pt idx="66">
                  <c:v>1.1258278145695366</c:v>
                </c:pt>
                <c:pt idx="67">
                  <c:v>0.96635761589403979</c:v>
                </c:pt>
                <c:pt idx="68">
                  <c:v>0.96423841059602633</c:v>
                </c:pt>
                <c:pt idx="69">
                  <c:v>-0.15523178807947033</c:v>
                </c:pt>
                <c:pt idx="70">
                  <c:v>0.16794701986754973</c:v>
                </c:pt>
                <c:pt idx="71">
                  <c:v>1.6423841059602751E-2</c:v>
                </c:pt>
                <c:pt idx="72">
                  <c:v>-0.61615894039735108</c:v>
                </c:pt>
                <c:pt idx="73">
                  <c:v>-1.5634437086092714</c:v>
                </c:pt>
                <c:pt idx="74">
                  <c:v>-1.2296688741721855</c:v>
                </c:pt>
                <c:pt idx="75">
                  <c:v>-0.97854304635761591</c:v>
                </c:pt>
                <c:pt idx="76">
                  <c:v>-1.3679470198675496</c:v>
                </c:pt>
                <c:pt idx="77">
                  <c:v>-1.3584105960264901</c:v>
                </c:pt>
                <c:pt idx="78">
                  <c:v>-1.1931125827814568</c:v>
                </c:pt>
                <c:pt idx="79">
                  <c:v>-1.5072847682119206</c:v>
                </c:pt>
                <c:pt idx="80">
                  <c:v>-1.8209271523178807</c:v>
                </c:pt>
                <c:pt idx="81">
                  <c:v>-2.0603973509933775</c:v>
                </c:pt>
                <c:pt idx="82">
                  <c:v>-2.0609271523178809</c:v>
                </c:pt>
                <c:pt idx="83">
                  <c:v>-2.2198675496688742</c:v>
                </c:pt>
                <c:pt idx="84">
                  <c:v>-1.9798675496688742</c:v>
                </c:pt>
                <c:pt idx="85">
                  <c:v>-1.6556291390728477</c:v>
                </c:pt>
                <c:pt idx="86">
                  <c:v>-1.4950993377483446</c:v>
                </c:pt>
                <c:pt idx="87">
                  <c:v>-0.69509933774834454</c:v>
                </c:pt>
                <c:pt idx="88">
                  <c:v>-0.37615894039735109</c:v>
                </c:pt>
                <c:pt idx="89">
                  <c:v>-0.21880794701986758</c:v>
                </c:pt>
                <c:pt idx="90">
                  <c:v>-0.22357615894039726</c:v>
                </c:pt>
                <c:pt idx="91">
                  <c:v>-6.8874172185430502E-2</c:v>
                </c:pt>
                <c:pt idx="92">
                  <c:v>0.40476821192052964</c:v>
                </c:pt>
                <c:pt idx="93">
                  <c:v>0.39841059602649009</c:v>
                </c:pt>
                <c:pt idx="94">
                  <c:v>0.31205298013245025</c:v>
                </c:pt>
                <c:pt idx="95">
                  <c:v>0.22569536423841072</c:v>
                </c:pt>
                <c:pt idx="96">
                  <c:v>0.2182781456953643</c:v>
                </c:pt>
                <c:pt idx="97">
                  <c:v>0.37086092715231783</c:v>
                </c:pt>
                <c:pt idx="98">
                  <c:v>-0.11178807947019863</c:v>
                </c:pt>
                <c:pt idx="99">
                  <c:v>4.9801324503311262E-2</c:v>
                </c:pt>
                <c:pt idx="100">
                  <c:v>0.12821192052980138</c:v>
                </c:pt>
                <c:pt idx="101">
                  <c:v>4.4503311258278021E-2</c:v>
                </c:pt>
                <c:pt idx="102">
                  <c:v>0.36026490066225164</c:v>
                </c:pt>
                <c:pt idx="103">
                  <c:v>0.1949668874172184</c:v>
                </c:pt>
                <c:pt idx="104">
                  <c:v>0.19072847682119204</c:v>
                </c:pt>
                <c:pt idx="105">
                  <c:v>0.18754966887417227</c:v>
                </c:pt>
                <c:pt idx="106">
                  <c:v>0.26490066225165548</c:v>
                </c:pt>
                <c:pt idx="107">
                  <c:v>0.18066225165562913</c:v>
                </c:pt>
                <c:pt idx="108">
                  <c:v>0.18066225165562913</c:v>
                </c:pt>
                <c:pt idx="109">
                  <c:v>9.9072847682119228E-2</c:v>
                </c:pt>
                <c:pt idx="110">
                  <c:v>0.17695364238410605</c:v>
                </c:pt>
                <c:pt idx="111">
                  <c:v>0.17483443708609259</c:v>
                </c:pt>
                <c:pt idx="112">
                  <c:v>1.0596026490066208E-2</c:v>
                </c:pt>
                <c:pt idx="113">
                  <c:v>8.529801324503325E-2</c:v>
                </c:pt>
                <c:pt idx="114">
                  <c:v>0.15894039735099341</c:v>
                </c:pt>
                <c:pt idx="115">
                  <c:v>0.15311258278145687</c:v>
                </c:pt>
                <c:pt idx="116">
                  <c:v>-1.324503311258269E-2</c:v>
                </c:pt>
                <c:pt idx="117">
                  <c:v>0.14304635761589396</c:v>
                </c:pt>
                <c:pt idx="118">
                  <c:v>0.29615894039735108</c:v>
                </c:pt>
                <c:pt idx="119">
                  <c:v>0.12821192052980138</c:v>
                </c:pt>
                <c:pt idx="120">
                  <c:v>4.1854304635761536E-2</c:v>
                </c:pt>
                <c:pt idx="121">
                  <c:v>0.11867549668874176</c:v>
                </c:pt>
                <c:pt idx="122">
                  <c:v>0.11337748344370852</c:v>
                </c:pt>
                <c:pt idx="123">
                  <c:v>-0.13139072847682115</c:v>
                </c:pt>
                <c:pt idx="124">
                  <c:v>0.10172185430463571</c:v>
                </c:pt>
                <c:pt idx="125">
                  <c:v>0.2548344370860926</c:v>
                </c:pt>
                <c:pt idx="126">
                  <c:v>8.8476821192053023E-2</c:v>
                </c:pt>
                <c:pt idx="127">
                  <c:v>0.24</c:v>
                </c:pt>
                <c:pt idx="128">
                  <c:v>0.23470198675496676</c:v>
                </c:pt>
                <c:pt idx="129">
                  <c:v>6.7284768211920601E-2</c:v>
                </c:pt>
                <c:pt idx="130">
                  <c:v>-0.26013245033112581</c:v>
                </c:pt>
                <c:pt idx="131">
                  <c:v>-0.34596026490066234</c:v>
                </c:pt>
                <c:pt idx="132">
                  <c:v>-0.26596026490066238</c:v>
                </c:pt>
                <c:pt idx="133">
                  <c:v>-0.42490066225165551</c:v>
                </c:pt>
                <c:pt idx="134">
                  <c:v>-0.57854304635761589</c:v>
                </c:pt>
                <c:pt idx="135">
                  <c:v>-0.57165562913907275</c:v>
                </c:pt>
                <c:pt idx="136">
                  <c:v>-0.32794701986754971</c:v>
                </c:pt>
                <c:pt idx="137">
                  <c:v>-0.25006622516556293</c:v>
                </c:pt>
                <c:pt idx="138">
                  <c:v>-0.25960264900662255</c:v>
                </c:pt>
                <c:pt idx="139">
                  <c:v>-0.19549668874172199</c:v>
                </c:pt>
                <c:pt idx="140">
                  <c:v>-0.28185430463576155</c:v>
                </c:pt>
                <c:pt idx="141">
                  <c:v>-0.28927152317880794</c:v>
                </c:pt>
                <c:pt idx="142">
                  <c:v>-0.13880794701986759</c:v>
                </c:pt>
                <c:pt idx="143">
                  <c:v>1.4834437086092578E-2</c:v>
                </c:pt>
                <c:pt idx="144">
                  <c:v>0.08</c:v>
                </c:pt>
                <c:pt idx="145">
                  <c:v>-9.4834437086092571E-2</c:v>
                </c:pt>
                <c:pt idx="146">
                  <c:v>-0.18754966887417227</c:v>
                </c:pt>
                <c:pt idx="147">
                  <c:v>-1.004503311258278</c:v>
                </c:pt>
                <c:pt idx="148">
                  <c:v>-1.0182781456953642</c:v>
                </c:pt>
                <c:pt idx="149">
                  <c:v>-1.6678145695364239</c:v>
                </c:pt>
                <c:pt idx="150">
                  <c:v>-1.6704635761589404</c:v>
                </c:pt>
                <c:pt idx="151">
                  <c:v>-1.6704635761589404</c:v>
                </c:pt>
                <c:pt idx="152">
                  <c:v>-1.3515231788079469</c:v>
                </c:pt>
                <c:pt idx="153">
                  <c:v>-1.0288741721854304</c:v>
                </c:pt>
                <c:pt idx="154">
                  <c:v>-0.70728476821192066</c:v>
                </c:pt>
                <c:pt idx="155">
                  <c:v>-0.46516556291390743</c:v>
                </c:pt>
                <c:pt idx="156">
                  <c:v>-0.54410596026490055</c:v>
                </c:pt>
                <c:pt idx="157">
                  <c:v>9.2715231788079389E-2</c:v>
                </c:pt>
                <c:pt idx="158">
                  <c:v>0.16794701986754973</c:v>
                </c:pt>
                <c:pt idx="159">
                  <c:v>0.24582781456953653</c:v>
                </c:pt>
                <c:pt idx="160">
                  <c:v>-7.5231788079470341E-2</c:v>
                </c:pt>
                <c:pt idx="161">
                  <c:v>-0.24158940397350989</c:v>
                </c:pt>
                <c:pt idx="162">
                  <c:v>-0.24582781456953653</c:v>
                </c:pt>
                <c:pt idx="163">
                  <c:v>6.9933774834437093E-2</c:v>
                </c:pt>
                <c:pt idx="164">
                  <c:v>0.38463576158940382</c:v>
                </c:pt>
                <c:pt idx="165">
                  <c:v>0.37986754966887415</c:v>
                </c:pt>
                <c:pt idx="166">
                  <c:v>0.4556291390728478</c:v>
                </c:pt>
                <c:pt idx="167">
                  <c:v>0.53350993377483436</c:v>
                </c:pt>
                <c:pt idx="168">
                  <c:v>0.85139072847682118</c:v>
                </c:pt>
                <c:pt idx="169">
                  <c:v>0.85033112582781456</c:v>
                </c:pt>
                <c:pt idx="170">
                  <c:v>0.84821192052980132</c:v>
                </c:pt>
                <c:pt idx="171">
                  <c:v>0.84715231788079481</c:v>
                </c:pt>
                <c:pt idx="172">
                  <c:v>1.0066225165562914</c:v>
                </c:pt>
                <c:pt idx="173">
                  <c:v>1.1623841059602649</c:v>
                </c:pt>
                <c:pt idx="174">
                  <c:v>0.7592052980132451</c:v>
                </c:pt>
                <c:pt idx="175">
                  <c:v>0.19708609271523186</c:v>
                </c:pt>
                <c:pt idx="176">
                  <c:v>0.2739072847682118</c:v>
                </c:pt>
                <c:pt idx="177">
                  <c:v>0.59284768211920524</c:v>
                </c:pt>
                <c:pt idx="178">
                  <c:v>0.51019867549668874</c:v>
                </c:pt>
                <c:pt idx="179">
                  <c:v>0.50913907284768212</c:v>
                </c:pt>
                <c:pt idx="180">
                  <c:v>0.18807947019867555</c:v>
                </c:pt>
                <c:pt idx="181">
                  <c:v>2.6490066225165664E-2</c:v>
                </c:pt>
                <c:pt idx="182">
                  <c:v>0.1043708609271522</c:v>
                </c:pt>
                <c:pt idx="183">
                  <c:v>2.225165562913901E-2</c:v>
                </c:pt>
                <c:pt idx="184">
                  <c:v>-0.29986754966887419</c:v>
                </c:pt>
                <c:pt idx="185">
                  <c:v>-0.30092715231788075</c:v>
                </c:pt>
                <c:pt idx="186">
                  <c:v>-0.22198675496688736</c:v>
                </c:pt>
                <c:pt idx="187">
                  <c:v>-0.14516556291390742</c:v>
                </c:pt>
                <c:pt idx="188">
                  <c:v>1.2185430463576096E-2</c:v>
                </c:pt>
                <c:pt idx="189">
                  <c:v>0.17006622516556291</c:v>
                </c:pt>
                <c:pt idx="190">
                  <c:v>0.32741721854304645</c:v>
                </c:pt>
                <c:pt idx="191">
                  <c:v>0.48423841059602635</c:v>
                </c:pt>
                <c:pt idx="192">
                  <c:v>0.32211920529801319</c:v>
                </c:pt>
                <c:pt idx="193">
                  <c:v>-7.894039735099341E-2</c:v>
                </c:pt>
                <c:pt idx="194">
                  <c:v>0.23788079470198681</c:v>
                </c:pt>
                <c:pt idx="195">
                  <c:v>0.55523178807947038</c:v>
                </c:pt>
                <c:pt idx="196">
                  <c:v>0.31311258278145687</c:v>
                </c:pt>
                <c:pt idx="197">
                  <c:v>-9.0066225165563191E-3</c:v>
                </c:pt>
                <c:pt idx="198">
                  <c:v>0.46728476821192061</c:v>
                </c:pt>
                <c:pt idx="199">
                  <c:v>0.62622516556291397</c:v>
                </c:pt>
                <c:pt idx="200">
                  <c:v>0.78516556291390738</c:v>
                </c:pt>
                <c:pt idx="201">
                  <c:v>0.46304635761589397</c:v>
                </c:pt>
                <c:pt idx="202">
                  <c:v>0.46039735099337747</c:v>
                </c:pt>
                <c:pt idx="203">
                  <c:v>0.93774834437086096</c:v>
                </c:pt>
                <c:pt idx="204">
                  <c:v>0.85615894039735108</c:v>
                </c:pt>
                <c:pt idx="205">
                  <c:v>0.69298013245033108</c:v>
                </c:pt>
                <c:pt idx="206">
                  <c:v>1.0887417218543047</c:v>
                </c:pt>
                <c:pt idx="207">
                  <c:v>1.2455629139072848</c:v>
                </c:pt>
                <c:pt idx="208">
                  <c:v>1.0813245033112582</c:v>
                </c:pt>
                <c:pt idx="209">
                  <c:v>0.91549668874172196</c:v>
                </c:pt>
                <c:pt idx="210">
                  <c:v>0.27231788079470193</c:v>
                </c:pt>
                <c:pt idx="211">
                  <c:v>0.28450331125827799</c:v>
                </c:pt>
                <c:pt idx="212">
                  <c:v>0.46251655629139066</c:v>
                </c:pt>
                <c:pt idx="213">
                  <c:v>0.96052980132450327</c:v>
                </c:pt>
                <c:pt idx="214">
                  <c:v>1.3758940397350994</c:v>
                </c:pt>
                <c:pt idx="215">
                  <c:v>1.9486092715231789</c:v>
                </c:pt>
                <c:pt idx="216">
                  <c:v>2.1192052980132452</c:v>
                </c:pt>
                <c:pt idx="217">
                  <c:v>1.9703311258278147</c:v>
                </c:pt>
                <c:pt idx="218">
                  <c:v>2.1398675496688742</c:v>
                </c:pt>
                <c:pt idx="219">
                  <c:v>1.6699337748344372</c:v>
                </c:pt>
                <c:pt idx="220">
                  <c:v>1.8373509933774834</c:v>
                </c:pt>
                <c:pt idx="221">
                  <c:v>2.1584105960264903</c:v>
                </c:pt>
                <c:pt idx="222">
                  <c:v>1.6731125827814568</c:v>
                </c:pt>
                <c:pt idx="223">
                  <c:v>1.6598675496688742</c:v>
                </c:pt>
                <c:pt idx="224">
                  <c:v>0.19761589403973517</c:v>
                </c:pt>
                <c:pt idx="225">
                  <c:v>-0.14993377483443709</c:v>
                </c:pt>
                <c:pt idx="226">
                  <c:v>-0.97960264900662253</c:v>
                </c:pt>
                <c:pt idx="227">
                  <c:v>-1.8055629139072848</c:v>
                </c:pt>
                <c:pt idx="228">
                  <c:v>-1.6720529801324502</c:v>
                </c:pt>
                <c:pt idx="229">
                  <c:v>-2.0985430463576158</c:v>
                </c:pt>
                <c:pt idx="230">
                  <c:v>-2.2839735099337748</c:v>
                </c:pt>
                <c:pt idx="231">
                  <c:v>-2.7072847682119208</c:v>
                </c:pt>
                <c:pt idx="232">
                  <c:v>-2.8058278145695361</c:v>
                </c:pt>
                <c:pt idx="233">
                  <c:v>-2.1822516556291389</c:v>
                </c:pt>
                <c:pt idx="234">
                  <c:v>-2.1181456953642384</c:v>
                </c:pt>
                <c:pt idx="235">
                  <c:v>-2.2919205298013243</c:v>
                </c:pt>
                <c:pt idx="236">
                  <c:v>-2.1446357615894041</c:v>
                </c:pt>
                <c:pt idx="237">
                  <c:v>-1.1973509933774833</c:v>
                </c:pt>
                <c:pt idx="238">
                  <c:v>-0.726887417218543</c:v>
                </c:pt>
                <c:pt idx="239">
                  <c:v>-0.41430463576158943</c:v>
                </c:pt>
                <c:pt idx="240">
                  <c:v>-0.10278145695364245</c:v>
                </c:pt>
                <c:pt idx="241">
                  <c:v>-0.18966887417218545</c:v>
                </c:pt>
                <c:pt idx="242">
                  <c:v>-0.11549668874172184</c:v>
                </c:pt>
                <c:pt idx="243">
                  <c:v>4.0264900662251649E-2</c:v>
                </c:pt>
                <c:pt idx="244">
                  <c:v>3.6026490066225138E-2</c:v>
                </c:pt>
                <c:pt idx="245">
                  <c:v>-0.20609271523178804</c:v>
                </c:pt>
                <c:pt idx="246">
                  <c:v>-0.13033112582781456</c:v>
                </c:pt>
                <c:pt idx="247">
                  <c:v>-0.29192052980132444</c:v>
                </c:pt>
                <c:pt idx="248">
                  <c:v>-0.21192052980132445</c:v>
                </c:pt>
                <c:pt idx="249">
                  <c:v>-0.13668874172185425</c:v>
                </c:pt>
                <c:pt idx="250">
                  <c:v>-0.14516556291390728</c:v>
                </c:pt>
                <c:pt idx="251">
                  <c:v>-0.22887417218543049</c:v>
                </c:pt>
                <c:pt idx="252">
                  <c:v>-0.15046357615894038</c:v>
                </c:pt>
                <c:pt idx="253">
                  <c:v>-0.1557615894039735</c:v>
                </c:pt>
                <c:pt idx="254">
                  <c:v>-7.7880794701986819E-2</c:v>
                </c:pt>
                <c:pt idx="255">
                  <c:v>-0.32158940397350988</c:v>
                </c:pt>
                <c:pt idx="256">
                  <c:v>-0.32900662251655632</c:v>
                </c:pt>
                <c:pt idx="257">
                  <c:v>-0.17801324503311264</c:v>
                </c:pt>
                <c:pt idx="258">
                  <c:v>-0.18754966887417227</c:v>
                </c:pt>
                <c:pt idx="259">
                  <c:v>-0.19814569536423846</c:v>
                </c:pt>
                <c:pt idx="260">
                  <c:v>-0.28768211920529807</c:v>
                </c:pt>
                <c:pt idx="261">
                  <c:v>-0.37721854304635755</c:v>
                </c:pt>
                <c:pt idx="262">
                  <c:v>-0.38463576158940399</c:v>
                </c:pt>
                <c:pt idx="263">
                  <c:v>-0.2278145695364239</c:v>
                </c:pt>
                <c:pt idx="264">
                  <c:v>-0.2278145695364239</c:v>
                </c:pt>
                <c:pt idx="265">
                  <c:v>-0.22675496688741717</c:v>
                </c:pt>
                <c:pt idx="266">
                  <c:v>-0.14516556291390728</c:v>
                </c:pt>
                <c:pt idx="267">
                  <c:v>-0.22622516556291386</c:v>
                </c:pt>
                <c:pt idx="268">
                  <c:v>-0.23099337748344367</c:v>
                </c:pt>
                <c:pt idx="269">
                  <c:v>-0.2336423841059603</c:v>
                </c:pt>
                <c:pt idx="270">
                  <c:v>-7.3112582781457006E-2</c:v>
                </c:pt>
                <c:pt idx="271">
                  <c:v>-0.23523178807947021</c:v>
                </c:pt>
                <c:pt idx="272">
                  <c:v>-0.23735099337748339</c:v>
                </c:pt>
                <c:pt idx="273">
                  <c:v>-0.2362913907284768</c:v>
                </c:pt>
                <c:pt idx="274">
                  <c:v>-0.23576158940397349</c:v>
                </c:pt>
                <c:pt idx="275">
                  <c:v>-0.39152317880794696</c:v>
                </c:pt>
                <c:pt idx="276">
                  <c:v>-0.2294039735099338</c:v>
                </c:pt>
                <c:pt idx="277">
                  <c:v>-0.22728476821192045</c:v>
                </c:pt>
                <c:pt idx="278">
                  <c:v>1.9072847682119233E-2</c:v>
                </c:pt>
                <c:pt idx="279">
                  <c:v>2.4900662251655631E-2</c:v>
                </c:pt>
              </c:numCache>
            </c:numRef>
          </c:val>
          <c:smooth val="0"/>
        </c:ser>
        <c:dLbls>
          <c:showLegendKey val="0"/>
          <c:showVal val="0"/>
          <c:showCatName val="0"/>
          <c:showSerName val="0"/>
          <c:showPercent val="0"/>
          <c:showBubbleSize val="0"/>
        </c:dLbls>
        <c:smooth val="0"/>
        <c:axId val="88557744"/>
        <c:axId val="88558288"/>
      </c:lineChart>
      <c:catAx>
        <c:axId val="88557744"/>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zh-CN"/>
                  <a:t>时间</a:t>
                </a:r>
                <a:r>
                  <a:rPr lang="en-US"/>
                  <a:t>t/0.02s</a:t>
                </a:r>
                <a:endParaRPr lang="zh-CN"/>
              </a:p>
            </c:rich>
          </c:tx>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zh-CN"/>
          </a:p>
        </c:txPr>
        <c:crossAx val="88558288"/>
        <c:crosses val="autoZero"/>
        <c:auto val="1"/>
        <c:lblAlgn val="ctr"/>
        <c:lblOffset val="100"/>
        <c:noMultiLvlLbl val="0"/>
      </c:catAx>
      <c:valAx>
        <c:axId val="885582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zh-CN"/>
                  <a:t>加速度</a:t>
                </a:r>
                <a:r>
                  <a:rPr lang="en-US"/>
                  <a:t>a/ms^-2</a:t>
                </a:r>
                <a:endParaRPr lang="zh-CN"/>
              </a:p>
            </c:rich>
          </c:tx>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zh-CN"/>
          </a:p>
        </c:txPr>
        <c:crossAx val="8855774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sz="1400" b="1">
          <a:solidFill>
            <a:schemeClr val="tx1"/>
          </a:solidFill>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solidFill>
                <a:latin typeface="+mn-lt"/>
                <a:ea typeface="+mn-ea"/>
                <a:cs typeface="+mn-cs"/>
              </a:defRPr>
            </a:pPr>
            <a:r>
              <a:rPr lang="zh-CN" sz="2000">
                <a:solidFill>
                  <a:schemeClr val="tx1"/>
                </a:solidFill>
              </a:rPr>
              <a:t>多点一次平滑算法去趋势项对数据的影响</a:t>
            </a:r>
          </a:p>
        </c:rich>
      </c:tx>
      <c:layout>
        <c:manualLayout>
          <c:xMode val="edge"/>
          <c:yMode val="edge"/>
          <c:x val="0.20775988260156689"/>
          <c:y val="2.1633346014297315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solidFill>
              <a:latin typeface="+mn-lt"/>
              <a:ea typeface="+mn-ea"/>
              <a:cs typeface="+mn-cs"/>
            </a:defRPr>
          </a:pPr>
          <a:endParaRPr lang="zh-CN"/>
        </a:p>
      </c:txPr>
    </c:title>
    <c:autoTitleDeleted val="0"/>
    <c:plotArea>
      <c:layout/>
      <c:lineChart>
        <c:grouping val="standard"/>
        <c:varyColors val="0"/>
        <c:ser>
          <c:idx val="0"/>
          <c:order val="0"/>
          <c:tx>
            <c:strRef>
              <c:f>'图4.5数据'!$C$1</c:f>
              <c:strCache>
                <c:ptCount val="1"/>
                <c:pt idx="0">
                  <c:v>原始数据</c:v>
                </c:pt>
              </c:strCache>
            </c:strRef>
          </c:tx>
          <c:spPr>
            <a:ln w="38100" cap="rnd">
              <a:solidFill>
                <a:schemeClr val="bg2">
                  <a:lumMod val="20000"/>
                  <a:lumOff val="80000"/>
                </a:schemeClr>
              </a:solidFill>
              <a:round/>
            </a:ln>
            <a:effectLst/>
          </c:spPr>
          <c:marker>
            <c:symbol val="none"/>
          </c:marker>
          <c:val>
            <c:numRef>
              <c:f>'图4.5数据'!$C$2:$C$205</c:f>
              <c:numCache>
                <c:formatCode>General</c:formatCode>
                <c:ptCount val="20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-0.64</c:v>
                </c:pt>
                <c:pt idx="78">
                  <c:v>-0.64</c:v>
                </c:pt>
                <c:pt idx="79">
                  <c:v>-0.16</c:v>
                </c:pt>
                <c:pt idx="80">
                  <c:v>-0.64</c:v>
                </c:pt>
                <c:pt idx="81">
                  <c:v>-0.72</c:v>
                </c:pt>
                <c:pt idx="82">
                  <c:v>-0.32</c:v>
                </c:pt>
                <c:pt idx="83">
                  <c:v>0</c:v>
                </c:pt>
                <c:pt idx="84">
                  <c:v>0</c:v>
                </c:pt>
                <c:pt idx="85">
                  <c:v>-0.16</c:v>
                </c:pt>
                <c:pt idx="86">
                  <c:v>-0.32</c:v>
                </c:pt>
                <c:pt idx="87">
                  <c:v>-0.24</c:v>
                </c:pt>
                <c:pt idx="88">
                  <c:v>-0.48</c:v>
                </c:pt>
                <c:pt idx="89">
                  <c:v>-0.96</c:v>
                </c:pt>
                <c:pt idx="90">
                  <c:v>-1.28</c:v>
                </c:pt>
                <c:pt idx="91">
                  <c:v>-1.28</c:v>
                </c:pt>
                <c:pt idx="92">
                  <c:v>-1.2</c:v>
                </c:pt>
                <c:pt idx="93">
                  <c:v>-0.96</c:v>
                </c:pt>
                <c:pt idx="94">
                  <c:v>-0.8</c:v>
                </c:pt>
                <c:pt idx="95">
                  <c:v>-0.8</c:v>
                </c:pt>
                <c:pt idx="96">
                  <c:v>-0.96</c:v>
                </c:pt>
                <c:pt idx="97">
                  <c:v>-0.8</c:v>
                </c:pt>
                <c:pt idx="98">
                  <c:v>-1.1200000000000001</c:v>
                </c:pt>
                <c:pt idx="99">
                  <c:v>-1.1200000000000001</c:v>
                </c:pt>
                <c:pt idx="100">
                  <c:v>-0.88</c:v>
                </c:pt>
                <c:pt idx="101">
                  <c:v>-1.28</c:v>
                </c:pt>
                <c:pt idx="102">
                  <c:v>-1.28</c:v>
                </c:pt>
                <c:pt idx="103">
                  <c:v>-1.28</c:v>
                </c:pt>
                <c:pt idx="104">
                  <c:v>-1.44</c:v>
                </c:pt>
                <c:pt idx="105">
                  <c:v>-1.44</c:v>
                </c:pt>
                <c:pt idx="106">
                  <c:v>-1.36</c:v>
                </c:pt>
                <c:pt idx="107">
                  <c:v>-1.6</c:v>
                </c:pt>
                <c:pt idx="108">
                  <c:v>-1.52</c:v>
                </c:pt>
                <c:pt idx="109">
                  <c:v>-1.28</c:v>
                </c:pt>
                <c:pt idx="110">
                  <c:v>-1.44</c:v>
                </c:pt>
                <c:pt idx="111">
                  <c:v>-1.2</c:v>
                </c:pt>
                <c:pt idx="112">
                  <c:v>-1.6</c:v>
                </c:pt>
                <c:pt idx="113">
                  <c:v>-1.44</c:v>
                </c:pt>
                <c:pt idx="114">
                  <c:v>-1.44</c:v>
                </c:pt>
                <c:pt idx="115">
                  <c:v>-1.44</c:v>
                </c:pt>
                <c:pt idx="116">
                  <c:v>-1.36</c:v>
                </c:pt>
                <c:pt idx="117">
                  <c:v>-1.28</c:v>
                </c:pt>
                <c:pt idx="118">
                  <c:v>-1.44</c:v>
                </c:pt>
                <c:pt idx="119">
                  <c:v>-1.28</c:v>
                </c:pt>
                <c:pt idx="120">
                  <c:v>-1.44</c:v>
                </c:pt>
                <c:pt idx="121">
                  <c:v>-1.44</c:v>
                </c:pt>
                <c:pt idx="122">
                  <c:v>-1.1200000000000001</c:v>
                </c:pt>
                <c:pt idx="123">
                  <c:v>-0.96</c:v>
                </c:pt>
                <c:pt idx="124">
                  <c:v>-0.96</c:v>
                </c:pt>
                <c:pt idx="125">
                  <c:v>-0.56000000000000005</c:v>
                </c:pt>
                <c:pt idx="126">
                  <c:v>-0.4</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numCache>
            </c:numRef>
          </c:val>
          <c:smooth val="0"/>
        </c:ser>
        <c:ser>
          <c:idx val="1"/>
          <c:order val="1"/>
          <c:tx>
            <c:strRef>
              <c:f>'图4.5数据'!$D$1</c:f>
              <c:strCache>
                <c:ptCount val="1"/>
                <c:pt idx="0">
                  <c:v>101点平滑</c:v>
                </c:pt>
              </c:strCache>
            </c:strRef>
          </c:tx>
          <c:spPr>
            <a:ln w="38100" cap="rnd">
              <a:solidFill>
                <a:srgbClr val="FFC000"/>
              </a:solidFill>
              <a:round/>
            </a:ln>
            <a:effectLst/>
          </c:spPr>
          <c:marker>
            <c:symbol val="none"/>
          </c:marker>
          <c:val>
            <c:numRef>
              <c:f>'图4.5数据'!$D$2:$D$205</c:f>
              <c:numCache>
                <c:formatCode>General</c:formatCode>
                <c:ptCount val="20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6.3366336633663371E-3</c:v>
                </c:pt>
                <c:pt idx="28">
                  <c:v>1.2673267326732674E-2</c:v>
                </c:pt>
                <c:pt idx="29">
                  <c:v>1.4257425742574256E-2</c:v>
                </c:pt>
                <c:pt idx="30">
                  <c:v>2.0594059405940595E-2</c:v>
                </c:pt>
                <c:pt idx="31">
                  <c:v>2.772277227722772E-2</c:v>
                </c:pt>
                <c:pt idx="32">
                  <c:v>3.0891089108910891E-2</c:v>
                </c:pt>
                <c:pt idx="33">
                  <c:v>3.0891089108910891E-2</c:v>
                </c:pt>
                <c:pt idx="34">
                  <c:v>3.0891089108910891E-2</c:v>
                </c:pt>
                <c:pt idx="35">
                  <c:v>3.2475247524752476E-2</c:v>
                </c:pt>
                <c:pt idx="36">
                  <c:v>3.5643564356435647E-2</c:v>
                </c:pt>
                <c:pt idx="37">
                  <c:v>3.8019801980198019E-2</c:v>
                </c:pt>
                <c:pt idx="38">
                  <c:v>4.2772277227722776E-2</c:v>
                </c:pt>
                <c:pt idx="39">
                  <c:v>5.2277227722772282E-2</c:v>
                </c:pt>
                <c:pt idx="40">
                  <c:v>6.4950495049504953E-2</c:v>
                </c:pt>
                <c:pt idx="41">
                  <c:v>7.7623762376237623E-2</c:v>
                </c:pt>
                <c:pt idx="42">
                  <c:v>8.9504950495049515E-2</c:v>
                </c:pt>
                <c:pt idx="43">
                  <c:v>9.9009900990099015E-2</c:v>
                </c:pt>
                <c:pt idx="44">
                  <c:v>0.10693069306930694</c:v>
                </c:pt>
                <c:pt idx="45">
                  <c:v>0.11485148514851484</c:v>
                </c:pt>
                <c:pt idx="46">
                  <c:v>0.12435643564356436</c:v>
                </c:pt>
                <c:pt idx="47">
                  <c:v>0.13227722772277228</c:v>
                </c:pt>
                <c:pt idx="48">
                  <c:v>0.14336633663366338</c:v>
                </c:pt>
                <c:pt idx="49">
                  <c:v>0.15445544554455445</c:v>
                </c:pt>
                <c:pt idx="50">
                  <c:v>0.16316831683168317</c:v>
                </c:pt>
                <c:pt idx="51">
                  <c:v>0.17584158415841586</c:v>
                </c:pt>
                <c:pt idx="52">
                  <c:v>0.18851485148514852</c:v>
                </c:pt>
                <c:pt idx="53">
                  <c:v>0.2011881188118812</c:v>
                </c:pt>
                <c:pt idx="54">
                  <c:v>0.21544554455445547</c:v>
                </c:pt>
                <c:pt idx="55">
                  <c:v>0.22970297029702968</c:v>
                </c:pt>
                <c:pt idx="56">
                  <c:v>0.24316831683168316</c:v>
                </c:pt>
                <c:pt idx="57">
                  <c:v>0.25900990099009902</c:v>
                </c:pt>
                <c:pt idx="58">
                  <c:v>0.27405940594059408</c:v>
                </c:pt>
                <c:pt idx="59">
                  <c:v>0.28673267326732677</c:v>
                </c:pt>
                <c:pt idx="60">
                  <c:v>0.30099009900990098</c:v>
                </c:pt>
                <c:pt idx="61">
                  <c:v>0.31287128712871287</c:v>
                </c:pt>
                <c:pt idx="62">
                  <c:v>0.32871287128712873</c:v>
                </c:pt>
                <c:pt idx="63">
                  <c:v>0.342970297029703</c:v>
                </c:pt>
                <c:pt idx="64">
                  <c:v>0.35722772277227727</c:v>
                </c:pt>
                <c:pt idx="65">
                  <c:v>0.37148514851485148</c:v>
                </c:pt>
                <c:pt idx="66">
                  <c:v>0.38495049504950496</c:v>
                </c:pt>
                <c:pt idx="67">
                  <c:v>0.39762376237623764</c:v>
                </c:pt>
                <c:pt idx="68">
                  <c:v>0.41188118811881191</c:v>
                </c:pt>
                <c:pt idx="69">
                  <c:v>0.4245544554455446</c:v>
                </c:pt>
                <c:pt idx="70">
                  <c:v>0.43881188118811887</c:v>
                </c:pt>
                <c:pt idx="71">
                  <c:v>0.45306930693069303</c:v>
                </c:pt>
                <c:pt idx="72">
                  <c:v>0.46415841584158413</c:v>
                </c:pt>
                <c:pt idx="73">
                  <c:v>0.47366336633663364</c:v>
                </c:pt>
                <c:pt idx="74">
                  <c:v>0.48316831683168315</c:v>
                </c:pt>
                <c:pt idx="75">
                  <c:v>0.4887128712871287</c:v>
                </c:pt>
                <c:pt idx="76">
                  <c:v>0.49267326732673267</c:v>
                </c:pt>
                <c:pt idx="77">
                  <c:v>-0.14732673267326732</c:v>
                </c:pt>
                <c:pt idx="78">
                  <c:v>-0.14732673267326732</c:v>
                </c:pt>
                <c:pt idx="79">
                  <c:v>0.33267326732673269</c:v>
                </c:pt>
                <c:pt idx="80">
                  <c:v>-0.14732673267326732</c:v>
                </c:pt>
                <c:pt idx="81">
                  <c:v>-0.22732673267326731</c:v>
                </c:pt>
                <c:pt idx="82">
                  <c:v>0.17267326732673269</c:v>
                </c:pt>
                <c:pt idx="83">
                  <c:v>0.49267326732673267</c:v>
                </c:pt>
                <c:pt idx="84">
                  <c:v>0.49267326732673267</c:v>
                </c:pt>
                <c:pt idx="85">
                  <c:v>0.33267326732673269</c:v>
                </c:pt>
                <c:pt idx="86">
                  <c:v>0.17267326732673269</c:v>
                </c:pt>
                <c:pt idx="87">
                  <c:v>0.25267326732673268</c:v>
                </c:pt>
                <c:pt idx="88">
                  <c:v>1.2673267326732685E-2</c:v>
                </c:pt>
                <c:pt idx="89">
                  <c:v>-0.4673267326732673</c:v>
                </c:pt>
                <c:pt idx="90">
                  <c:v>-0.78732673267326736</c:v>
                </c:pt>
                <c:pt idx="91">
                  <c:v>-0.78732673267326736</c:v>
                </c:pt>
                <c:pt idx="92">
                  <c:v>-0.70732673267326729</c:v>
                </c:pt>
                <c:pt idx="93">
                  <c:v>-0.4673267326732673</c:v>
                </c:pt>
                <c:pt idx="94">
                  <c:v>-0.30732673267326732</c:v>
                </c:pt>
                <c:pt idx="95">
                  <c:v>-0.30732673267326732</c:v>
                </c:pt>
                <c:pt idx="96">
                  <c:v>-0.4673267326732673</c:v>
                </c:pt>
                <c:pt idx="97">
                  <c:v>-0.30732673267326732</c:v>
                </c:pt>
                <c:pt idx="98">
                  <c:v>-0.62732673267326733</c:v>
                </c:pt>
                <c:pt idx="99">
                  <c:v>-0.62732673267326733</c:v>
                </c:pt>
                <c:pt idx="100">
                  <c:v>-0.38732673267326734</c:v>
                </c:pt>
                <c:pt idx="101">
                  <c:v>-0.78732673267326736</c:v>
                </c:pt>
                <c:pt idx="102">
                  <c:v>-0.78732673267326736</c:v>
                </c:pt>
                <c:pt idx="103">
                  <c:v>-0.78732673267326736</c:v>
                </c:pt>
                <c:pt idx="104">
                  <c:v>-0.94732673267326728</c:v>
                </c:pt>
                <c:pt idx="105">
                  <c:v>-0.94732673267326728</c:v>
                </c:pt>
                <c:pt idx="106">
                  <c:v>-0.86732673267326732</c:v>
                </c:pt>
                <c:pt idx="107">
                  <c:v>-1.1073267326732674</c:v>
                </c:pt>
                <c:pt idx="108">
                  <c:v>-1.0273267326732674</c:v>
                </c:pt>
                <c:pt idx="109">
                  <c:v>-0.78732673267326736</c:v>
                </c:pt>
                <c:pt idx="110">
                  <c:v>-0.94732673267326728</c:v>
                </c:pt>
                <c:pt idx="111">
                  <c:v>-0.70732673267326729</c:v>
                </c:pt>
                <c:pt idx="112">
                  <c:v>-1.1073267326732674</c:v>
                </c:pt>
                <c:pt idx="113">
                  <c:v>-0.94732673267326728</c:v>
                </c:pt>
                <c:pt idx="114">
                  <c:v>-0.94732673267326728</c:v>
                </c:pt>
                <c:pt idx="115">
                  <c:v>-0.94732673267326728</c:v>
                </c:pt>
                <c:pt idx="116">
                  <c:v>-0.86732673267326732</c:v>
                </c:pt>
                <c:pt idx="117">
                  <c:v>-0.78732673267326736</c:v>
                </c:pt>
                <c:pt idx="118">
                  <c:v>-0.94732673267326728</c:v>
                </c:pt>
                <c:pt idx="119">
                  <c:v>-0.78732673267326736</c:v>
                </c:pt>
                <c:pt idx="120">
                  <c:v>-0.94732673267326728</c:v>
                </c:pt>
                <c:pt idx="121">
                  <c:v>-0.94732673267326728</c:v>
                </c:pt>
                <c:pt idx="122">
                  <c:v>-0.62732673267326733</c:v>
                </c:pt>
                <c:pt idx="123">
                  <c:v>-0.4673267326732673</c:v>
                </c:pt>
                <c:pt idx="124">
                  <c:v>-0.4673267326732673</c:v>
                </c:pt>
                <c:pt idx="125">
                  <c:v>-6.7326732673267317E-2</c:v>
                </c:pt>
                <c:pt idx="126">
                  <c:v>9.2673267326732686E-2</c:v>
                </c:pt>
                <c:pt idx="127">
                  <c:v>0.49267326732673267</c:v>
                </c:pt>
                <c:pt idx="128">
                  <c:v>0.48633663366336632</c:v>
                </c:pt>
                <c:pt idx="129">
                  <c:v>0.48</c:v>
                </c:pt>
                <c:pt idx="130">
                  <c:v>0.4784158415841584</c:v>
                </c:pt>
                <c:pt idx="131">
                  <c:v>0.47207920792079205</c:v>
                </c:pt>
                <c:pt idx="132">
                  <c:v>0.46495049504950492</c:v>
                </c:pt>
                <c:pt idx="133">
                  <c:v>0.46178217821782175</c:v>
                </c:pt>
                <c:pt idx="134">
                  <c:v>0.46178217821782175</c:v>
                </c:pt>
                <c:pt idx="135">
                  <c:v>0.46178217821782175</c:v>
                </c:pt>
                <c:pt idx="136">
                  <c:v>0.46019801980198016</c:v>
                </c:pt>
                <c:pt idx="137">
                  <c:v>0.45702970297029699</c:v>
                </c:pt>
                <c:pt idx="138">
                  <c:v>0.45465346534653461</c:v>
                </c:pt>
                <c:pt idx="139">
                  <c:v>0.44990099009900986</c:v>
                </c:pt>
                <c:pt idx="140">
                  <c:v>0.44039603960396034</c:v>
                </c:pt>
                <c:pt idx="141">
                  <c:v>0.42772277227722777</c:v>
                </c:pt>
                <c:pt idx="142">
                  <c:v>0.41504950495049509</c:v>
                </c:pt>
                <c:pt idx="143">
                  <c:v>0.40316831683168319</c:v>
                </c:pt>
                <c:pt idx="144">
                  <c:v>0.39366336633663368</c:v>
                </c:pt>
                <c:pt idx="145">
                  <c:v>0.38574257425742575</c:v>
                </c:pt>
                <c:pt idx="146">
                  <c:v>0.37782178217821782</c:v>
                </c:pt>
                <c:pt idx="147">
                  <c:v>0.36831683168316831</c:v>
                </c:pt>
                <c:pt idx="148">
                  <c:v>0.36039603960396038</c:v>
                </c:pt>
                <c:pt idx="149">
                  <c:v>0.34930693069306934</c:v>
                </c:pt>
                <c:pt idx="150">
                  <c:v>0.33821782178217824</c:v>
                </c:pt>
                <c:pt idx="151">
                  <c:v>0.32950495049504952</c:v>
                </c:pt>
                <c:pt idx="152">
                  <c:v>0.31683168316831684</c:v>
                </c:pt>
                <c:pt idx="153">
                  <c:v>0.30415841584158415</c:v>
                </c:pt>
                <c:pt idx="154">
                  <c:v>0.29148514851485152</c:v>
                </c:pt>
                <c:pt idx="155">
                  <c:v>0.27722772277227725</c:v>
                </c:pt>
                <c:pt idx="156">
                  <c:v>0.26297029702970298</c:v>
                </c:pt>
                <c:pt idx="157">
                  <c:v>0.2495049504950495</c:v>
                </c:pt>
                <c:pt idx="158">
                  <c:v>0.23366336633663365</c:v>
                </c:pt>
                <c:pt idx="159">
                  <c:v>0.21861386138613864</c:v>
                </c:pt>
                <c:pt idx="160">
                  <c:v>0.20594059405940596</c:v>
                </c:pt>
                <c:pt idx="161">
                  <c:v>0.19168316831683169</c:v>
                </c:pt>
                <c:pt idx="162">
                  <c:v>0.17980198019801982</c:v>
                </c:pt>
                <c:pt idx="163">
                  <c:v>0.16396039603960397</c:v>
                </c:pt>
                <c:pt idx="164">
                  <c:v>0.14970297029702972</c:v>
                </c:pt>
                <c:pt idx="165">
                  <c:v>0.13544554455445545</c:v>
                </c:pt>
                <c:pt idx="166">
                  <c:v>0.12118811881188118</c:v>
                </c:pt>
                <c:pt idx="167">
                  <c:v>0.10772277227722774</c:v>
                </c:pt>
                <c:pt idx="168">
                  <c:v>9.5049504950495051E-2</c:v>
                </c:pt>
                <c:pt idx="169">
                  <c:v>8.0792079207920794E-2</c:v>
                </c:pt>
                <c:pt idx="170">
                  <c:v>6.8118811881188124E-2</c:v>
                </c:pt>
                <c:pt idx="171">
                  <c:v>5.3861386138613868E-2</c:v>
                </c:pt>
                <c:pt idx="172">
                  <c:v>3.9603960396039604E-2</c:v>
                </c:pt>
                <c:pt idx="173">
                  <c:v>2.8514851485148512E-2</c:v>
                </c:pt>
                <c:pt idx="174">
                  <c:v>1.9009900990099009E-2</c:v>
                </c:pt>
                <c:pt idx="175">
                  <c:v>9.5049504950495047E-3</c:v>
                </c:pt>
                <c:pt idx="176">
                  <c:v>3.9603960396039604E-3</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numCache>
            </c:numRef>
          </c:val>
          <c:smooth val="0"/>
        </c:ser>
        <c:dLbls>
          <c:showLegendKey val="0"/>
          <c:showVal val="0"/>
          <c:showCatName val="0"/>
          <c:showSerName val="0"/>
          <c:showPercent val="0"/>
          <c:showBubbleSize val="0"/>
        </c:dLbls>
        <c:smooth val="0"/>
        <c:axId val="224951680"/>
        <c:axId val="224952224"/>
      </c:lineChart>
      <c:catAx>
        <c:axId val="224951680"/>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zh-CN"/>
                  <a:t>时间</a:t>
                </a:r>
                <a:r>
                  <a:rPr lang="en-US"/>
                  <a:t>t/0.02s</a:t>
                </a:r>
                <a:endParaRPr lang="zh-CN"/>
              </a:p>
            </c:rich>
          </c:tx>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crossAx val="224952224"/>
        <c:crosses val="autoZero"/>
        <c:auto val="1"/>
        <c:lblAlgn val="ctr"/>
        <c:lblOffset val="100"/>
        <c:noMultiLvlLbl val="0"/>
      </c:catAx>
      <c:valAx>
        <c:axId val="2249522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zh-CN"/>
                  <a:t>加速度</a:t>
                </a:r>
                <a:r>
                  <a:rPr lang="en-US"/>
                  <a:t>a/ms^-2</a:t>
                </a:r>
                <a:endParaRPr lang="zh-CN"/>
              </a:p>
            </c:rich>
          </c:tx>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crossAx val="22495168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400" b="1"/>
      </a:pPr>
      <a:endParaRPr lang="zh-CN"/>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zh-CN" sz="2000"/>
              <a:t>加边界条件和不加边界条件处理结果对比</a:t>
            </a:r>
          </a:p>
        </c:rich>
      </c:tx>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'图4.8数据'!$C$1</c:f>
              <c:strCache>
                <c:ptCount val="1"/>
                <c:pt idx="0">
                  <c:v>Xy加边界</c:v>
                </c:pt>
              </c:strCache>
            </c:strRef>
          </c:tx>
          <c:spPr>
            <a:ln w="38100" cap="rnd">
              <a:solidFill>
                <a:schemeClr val="bg2">
                  <a:lumMod val="20000"/>
                  <a:lumOff val="80000"/>
                </a:schemeClr>
              </a:solidFill>
              <a:round/>
            </a:ln>
            <a:effectLst/>
          </c:spPr>
          <c:marker>
            <c:symbol val="none"/>
          </c:marker>
          <c:val>
            <c:numRef>
              <c:f>'图4.8数据'!$C$2:$C$1960</c:f>
              <c:numCache>
                <c:formatCode>General</c:formatCode>
                <c:ptCount val="1959"/>
                <c:pt idx="0">
                  <c:v>0</c:v>
                </c:pt>
                <c:pt idx="1">
                  <c:v>0</c:v>
                </c:pt>
                <c:pt idx="2">
                  <c:v>0</c:v>
                </c:pt>
                <c:pt idx="3">
                  <c:v>0</c:v>
                </c:pt>
                <c:pt idx="4">
                  <c:v>0</c:v>
                </c:pt>
                <c:pt idx="5">
                  <c:v>0</c:v>
                </c:pt>
                <c:pt idx="6">
                  <c:v>0</c:v>
                </c:pt>
                <c:pt idx="7">
                  <c:v>0</c:v>
                </c:pt>
                <c:pt idx="8">
                  <c:v>0</c:v>
                </c:pt>
                <c:pt idx="9">
                  <c:v>0</c:v>
                </c:pt>
                <c:pt idx="10">
                  <c:v>-1E-4</c:v>
                </c:pt>
                <c:pt idx="11">
                  <c:v>-2.9999999999999997E-4</c:v>
                </c:pt>
                <c:pt idx="12">
                  <c:v>-5.9999999999999995E-4</c:v>
                </c:pt>
                <c:pt idx="13">
                  <c:v>-9.5E-4</c:v>
                </c:pt>
                <c:pt idx="14">
                  <c:v>-1.2999999999999999E-3</c:v>
                </c:pt>
                <c:pt idx="15">
                  <c:v>-1.6999999999999999E-3</c:v>
                </c:pt>
                <c:pt idx="16">
                  <c:v>-8.4999999999999995E-4</c:v>
                </c:pt>
                <c:pt idx="17">
                  <c:v>-8.4999999999999995E-4</c:v>
                </c:pt>
                <c:pt idx="18">
                  <c:v>-1E-3</c:v>
                </c:pt>
                <c:pt idx="19">
                  <c:v>-1.25E-3</c:v>
                </c:pt>
                <c:pt idx="20">
                  <c:v>-1.6000000000000001E-3</c:v>
                </c:pt>
                <c:pt idx="21">
                  <c:v>-2E-3</c:v>
                </c:pt>
                <c:pt idx="22">
                  <c:v>-2.4499999999999999E-3</c:v>
                </c:pt>
                <c:pt idx="23">
                  <c:v>-2.9499999999999999E-3</c:v>
                </c:pt>
                <c:pt idx="24">
                  <c:v>-3.5000000000000001E-3</c:v>
                </c:pt>
                <c:pt idx="25">
                  <c:v>-4.1000000000000003E-3</c:v>
                </c:pt>
                <c:pt idx="26">
                  <c:v>-4.7999999999999996E-3</c:v>
                </c:pt>
                <c:pt idx="27">
                  <c:v>-5.5500000000000002E-3</c:v>
                </c:pt>
                <c:pt idx="28">
                  <c:v>-6.3499999999999997E-3</c:v>
                </c:pt>
                <c:pt idx="29">
                  <c:v>-7.1999999999999998E-3</c:v>
                </c:pt>
                <c:pt idx="30">
                  <c:v>-8.0999999999999996E-3</c:v>
                </c:pt>
                <c:pt idx="31">
                  <c:v>-8.9999999999999993E-3</c:v>
                </c:pt>
                <c:pt idx="32">
                  <c:v>-9.9000000000000008E-3</c:v>
                </c:pt>
                <c:pt idx="33">
                  <c:v>-8.5000000000000006E-3</c:v>
                </c:pt>
                <c:pt idx="34">
                  <c:v>-8.5000000000000006E-3</c:v>
                </c:pt>
                <c:pt idx="35">
                  <c:v>-8.5000000000000006E-3</c:v>
                </c:pt>
                <c:pt idx="36">
                  <c:v>-8.5000000000000006E-3</c:v>
                </c:pt>
                <c:pt idx="37">
                  <c:v>-8.5000000000000006E-3</c:v>
                </c:pt>
                <c:pt idx="38">
                  <c:v>-8.5000000000000006E-3</c:v>
                </c:pt>
                <c:pt idx="39">
                  <c:v>-8.5000000000000006E-3</c:v>
                </c:pt>
                <c:pt idx="40">
                  <c:v>-8.5000000000000006E-3</c:v>
                </c:pt>
                <c:pt idx="41">
                  <c:v>-8.4499999999999992E-3</c:v>
                </c:pt>
                <c:pt idx="42">
                  <c:v>-8.3000000000000001E-3</c:v>
                </c:pt>
                <c:pt idx="43">
                  <c:v>-7.9000000000000008E-3</c:v>
                </c:pt>
                <c:pt idx="44">
                  <c:v>-7.1999999999999998E-3</c:v>
                </c:pt>
                <c:pt idx="45">
                  <c:v>-6.1000000000000004E-3</c:v>
                </c:pt>
                <c:pt idx="46">
                  <c:v>-4.5999999999999999E-3</c:v>
                </c:pt>
                <c:pt idx="47">
                  <c:v>-2.5500000000000002E-3</c:v>
                </c:pt>
                <c:pt idx="48">
                  <c:v>1.4999999999999999E-4</c:v>
                </c:pt>
                <c:pt idx="49">
                  <c:v>3.65E-3</c:v>
                </c:pt>
                <c:pt idx="50">
                  <c:v>8.0499999999999999E-3</c:v>
                </c:pt>
                <c:pt idx="51">
                  <c:v>1.345E-2</c:v>
                </c:pt>
                <c:pt idx="52">
                  <c:v>1.9900000000000001E-2</c:v>
                </c:pt>
                <c:pt idx="53">
                  <c:v>2.7449999999999999E-2</c:v>
                </c:pt>
                <c:pt idx="54">
                  <c:v>3.6150000000000002E-2</c:v>
                </c:pt>
                <c:pt idx="55">
                  <c:v>4.5999999999999999E-2</c:v>
                </c:pt>
                <c:pt idx="56">
                  <c:v>5.6950000000000001E-2</c:v>
                </c:pt>
                <c:pt idx="57">
                  <c:v>6.8949999999999997E-2</c:v>
                </c:pt>
                <c:pt idx="58">
                  <c:v>8.1900000000000001E-2</c:v>
                </c:pt>
                <c:pt idx="59">
                  <c:v>9.5649999999999999E-2</c:v>
                </c:pt>
                <c:pt idx="60">
                  <c:v>0.11015</c:v>
                </c:pt>
                <c:pt idx="61">
                  <c:v>0.12525</c:v>
                </c:pt>
                <c:pt idx="62">
                  <c:v>0.14085</c:v>
                </c:pt>
                <c:pt idx="63">
                  <c:v>0.15670000000000001</c:v>
                </c:pt>
                <c:pt idx="64">
                  <c:v>0.1726</c:v>
                </c:pt>
                <c:pt idx="65">
                  <c:v>0.18840000000000001</c:v>
                </c:pt>
                <c:pt idx="66">
                  <c:v>0.20399999999999999</c:v>
                </c:pt>
                <c:pt idx="67">
                  <c:v>0.21929999999999999</c:v>
                </c:pt>
                <c:pt idx="68">
                  <c:v>0.23425000000000001</c:v>
                </c:pt>
                <c:pt idx="69">
                  <c:v>0.24879999999999999</c:v>
                </c:pt>
                <c:pt idx="70">
                  <c:v>0.26284999999999997</c:v>
                </c:pt>
                <c:pt idx="71">
                  <c:v>0.27629999999999999</c:v>
                </c:pt>
                <c:pt idx="72">
                  <c:v>0.28899999999999998</c:v>
                </c:pt>
                <c:pt idx="73">
                  <c:v>0.30095</c:v>
                </c:pt>
                <c:pt idx="74">
                  <c:v>0.31209999999999999</c:v>
                </c:pt>
                <c:pt idx="75">
                  <c:v>0.32245000000000001</c:v>
                </c:pt>
                <c:pt idx="76">
                  <c:v>0.33195000000000002</c:v>
                </c:pt>
                <c:pt idx="77">
                  <c:v>0.34060000000000001</c:v>
                </c:pt>
                <c:pt idx="78">
                  <c:v>0.34844999999999998</c:v>
                </c:pt>
                <c:pt idx="79">
                  <c:v>0.35549999999999998</c:v>
                </c:pt>
                <c:pt idx="80">
                  <c:v>0.36185</c:v>
                </c:pt>
                <c:pt idx="81">
                  <c:v>0.36749999999999999</c:v>
                </c:pt>
                <c:pt idx="82">
                  <c:v>0.37254999999999999</c:v>
                </c:pt>
                <c:pt idx="83">
                  <c:v>0.377</c:v>
                </c:pt>
                <c:pt idx="84">
                  <c:v>0.38090000000000002</c:v>
                </c:pt>
                <c:pt idx="85">
                  <c:v>0.38429999999999997</c:v>
                </c:pt>
                <c:pt idx="86">
                  <c:v>0.38724999999999998</c:v>
                </c:pt>
                <c:pt idx="87">
                  <c:v>0.38990000000000002</c:v>
                </c:pt>
                <c:pt idx="88">
                  <c:v>0.39229999999999998</c:v>
                </c:pt>
                <c:pt idx="89">
                  <c:v>0.39450000000000002</c:v>
                </c:pt>
                <c:pt idx="90">
                  <c:v>0.39655000000000001</c:v>
                </c:pt>
                <c:pt idx="91">
                  <c:v>0.39845000000000003</c:v>
                </c:pt>
                <c:pt idx="92">
                  <c:v>0.40029999999999999</c:v>
                </c:pt>
                <c:pt idx="93">
                  <c:v>0.40210000000000001</c:v>
                </c:pt>
                <c:pt idx="94">
                  <c:v>0.40389999999999998</c:v>
                </c:pt>
                <c:pt idx="95">
                  <c:v>0.40570000000000001</c:v>
                </c:pt>
                <c:pt idx="96">
                  <c:v>0.40300000000000002</c:v>
                </c:pt>
                <c:pt idx="97">
                  <c:v>0.40300000000000002</c:v>
                </c:pt>
                <c:pt idx="98">
                  <c:v>0.40300000000000002</c:v>
                </c:pt>
                <c:pt idx="99">
                  <c:v>0.40300000000000002</c:v>
                </c:pt>
                <c:pt idx="100">
                  <c:v>0.40300000000000002</c:v>
                </c:pt>
                <c:pt idx="101">
                  <c:v>0.40300000000000002</c:v>
                </c:pt>
                <c:pt idx="102">
                  <c:v>0.40300000000000002</c:v>
                </c:pt>
                <c:pt idx="103">
                  <c:v>0.40300000000000002</c:v>
                </c:pt>
                <c:pt idx="104">
                  <c:v>0.40300000000000002</c:v>
                </c:pt>
                <c:pt idx="105">
                  <c:v>0.40300000000000002</c:v>
                </c:pt>
                <c:pt idx="106">
                  <c:v>0.40279999999999999</c:v>
                </c:pt>
                <c:pt idx="107">
                  <c:v>0.40279999999999999</c:v>
                </c:pt>
                <c:pt idx="108">
                  <c:v>0.40279999999999999</c:v>
                </c:pt>
                <c:pt idx="109">
                  <c:v>0.40289999999999998</c:v>
                </c:pt>
                <c:pt idx="110">
                  <c:v>0.40310000000000001</c:v>
                </c:pt>
                <c:pt idx="111">
                  <c:v>0.40344999999999998</c:v>
                </c:pt>
                <c:pt idx="112">
                  <c:v>0.40394999999999998</c:v>
                </c:pt>
                <c:pt idx="113">
                  <c:v>0.40460000000000002</c:v>
                </c:pt>
                <c:pt idx="114">
                  <c:v>0.40539999999999998</c:v>
                </c:pt>
                <c:pt idx="115">
                  <c:v>0.40639999999999998</c:v>
                </c:pt>
                <c:pt idx="116">
                  <c:v>0.40755000000000002</c:v>
                </c:pt>
                <c:pt idx="117">
                  <c:v>0.40884999999999999</c:v>
                </c:pt>
                <c:pt idx="118">
                  <c:v>0.4103</c:v>
                </c:pt>
                <c:pt idx="119">
                  <c:v>0.41189999999999999</c:v>
                </c:pt>
                <c:pt idx="120">
                  <c:v>0.41370000000000001</c:v>
                </c:pt>
                <c:pt idx="121">
                  <c:v>0.41565000000000002</c:v>
                </c:pt>
                <c:pt idx="122">
                  <c:v>0.41775000000000001</c:v>
                </c:pt>
                <c:pt idx="123">
                  <c:v>0.42</c:v>
                </c:pt>
                <c:pt idx="124">
                  <c:v>0.4224</c:v>
                </c:pt>
                <c:pt idx="125">
                  <c:v>0.4249</c:v>
                </c:pt>
                <c:pt idx="126">
                  <c:v>0.42749999999999999</c:v>
                </c:pt>
                <c:pt idx="127">
                  <c:v>0.43025000000000002</c:v>
                </c:pt>
                <c:pt idx="128">
                  <c:v>0.43309999999999998</c:v>
                </c:pt>
                <c:pt idx="129">
                  <c:v>0.43604999999999999</c:v>
                </c:pt>
                <c:pt idx="130">
                  <c:v>0.43905</c:v>
                </c:pt>
                <c:pt idx="131">
                  <c:v>0.44205</c:v>
                </c:pt>
                <c:pt idx="132">
                  <c:v>0.43754999999999999</c:v>
                </c:pt>
                <c:pt idx="133">
                  <c:v>0.43754999999999999</c:v>
                </c:pt>
                <c:pt idx="134">
                  <c:v>0.43754999999999999</c:v>
                </c:pt>
                <c:pt idx="135">
                  <c:v>0.43754999999999999</c:v>
                </c:pt>
                <c:pt idx="136">
                  <c:v>0.43754999999999999</c:v>
                </c:pt>
                <c:pt idx="137">
                  <c:v>0.43754999999999999</c:v>
                </c:pt>
                <c:pt idx="138">
                  <c:v>0.43754999999999999</c:v>
                </c:pt>
                <c:pt idx="139">
                  <c:v>0.43754999999999999</c:v>
                </c:pt>
                <c:pt idx="140">
                  <c:v>0.43754999999999999</c:v>
                </c:pt>
                <c:pt idx="141">
                  <c:v>0.43754999999999999</c:v>
                </c:pt>
                <c:pt idx="142">
                  <c:v>0.43754999999999999</c:v>
                </c:pt>
                <c:pt idx="143">
                  <c:v>0.43754999999999999</c:v>
                </c:pt>
                <c:pt idx="144">
                  <c:v>0.43754999999999999</c:v>
                </c:pt>
                <c:pt idx="145">
                  <c:v>0.43754999999999999</c:v>
                </c:pt>
                <c:pt idx="146">
                  <c:v>0.43754999999999999</c:v>
                </c:pt>
                <c:pt idx="147">
                  <c:v>0.43754999999999999</c:v>
                </c:pt>
                <c:pt idx="148">
                  <c:v>0.43754999999999999</c:v>
                </c:pt>
                <c:pt idx="149">
                  <c:v>0.43754999999999999</c:v>
                </c:pt>
                <c:pt idx="150">
                  <c:v>0.43754999999999999</c:v>
                </c:pt>
                <c:pt idx="151">
                  <c:v>0.43754999999999999</c:v>
                </c:pt>
                <c:pt idx="152">
                  <c:v>0.43754999999999999</c:v>
                </c:pt>
                <c:pt idx="153">
                  <c:v>0.43754999999999999</c:v>
                </c:pt>
                <c:pt idx="154">
                  <c:v>0.43754999999999999</c:v>
                </c:pt>
                <c:pt idx="155">
                  <c:v>0.43754999999999999</c:v>
                </c:pt>
                <c:pt idx="156">
                  <c:v>0.43754999999999999</c:v>
                </c:pt>
                <c:pt idx="157">
                  <c:v>0.43754999999999999</c:v>
                </c:pt>
                <c:pt idx="158">
                  <c:v>0.43754999999999999</c:v>
                </c:pt>
                <c:pt idx="159">
                  <c:v>0.43754999999999999</c:v>
                </c:pt>
                <c:pt idx="160">
                  <c:v>0.43754999999999999</c:v>
                </c:pt>
                <c:pt idx="161">
                  <c:v>0.43754999999999999</c:v>
                </c:pt>
                <c:pt idx="162">
                  <c:v>0.43754999999999999</c:v>
                </c:pt>
                <c:pt idx="163">
                  <c:v>0.43754999999999999</c:v>
                </c:pt>
                <c:pt idx="164">
                  <c:v>0.43754999999999999</c:v>
                </c:pt>
                <c:pt idx="165">
                  <c:v>0.43754999999999999</c:v>
                </c:pt>
                <c:pt idx="166">
                  <c:v>0.43754999999999999</c:v>
                </c:pt>
                <c:pt idx="167">
                  <c:v>0.43754999999999999</c:v>
                </c:pt>
                <c:pt idx="168">
                  <c:v>0.43754999999999999</c:v>
                </c:pt>
                <c:pt idx="169">
                  <c:v>0.43754999999999999</c:v>
                </c:pt>
                <c:pt idx="170">
                  <c:v>0.43754999999999999</c:v>
                </c:pt>
                <c:pt idx="171">
                  <c:v>0.43754999999999999</c:v>
                </c:pt>
                <c:pt idx="172">
                  <c:v>0.43754999999999999</c:v>
                </c:pt>
                <c:pt idx="173">
                  <c:v>0.43754999999999999</c:v>
                </c:pt>
                <c:pt idx="174">
                  <c:v>0.43754999999999999</c:v>
                </c:pt>
                <c:pt idx="175">
                  <c:v>0.43754999999999999</c:v>
                </c:pt>
                <c:pt idx="176">
                  <c:v>0.43754999999999999</c:v>
                </c:pt>
                <c:pt idx="177">
                  <c:v>0.43754999999999999</c:v>
                </c:pt>
                <c:pt idx="178">
                  <c:v>0.43754999999999999</c:v>
                </c:pt>
                <c:pt idx="179">
                  <c:v>0.43754999999999999</c:v>
                </c:pt>
                <c:pt idx="180">
                  <c:v>0.43754999999999999</c:v>
                </c:pt>
                <c:pt idx="181">
                  <c:v>0.43754999999999999</c:v>
                </c:pt>
                <c:pt idx="182">
                  <c:v>0.43754999999999999</c:v>
                </c:pt>
                <c:pt idx="183">
                  <c:v>0.43754999999999999</c:v>
                </c:pt>
                <c:pt idx="184">
                  <c:v>0.43754999999999999</c:v>
                </c:pt>
                <c:pt idx="185">
                  <c:v>0.43754999999999999</c:v>
                </c:pt>
                <c:pt idx="186">
                  <c:v>0.43754999999999999</c:v>
                </c:pt>
                <c:pt idx="187">
                  <c:v>0.43754999999999999</c:v>
                </c:pt>
                <c:pt idx="188">
                  <c:v>0.43754999999999999</c:v>
                </c:pt>
                <c:pt idx="189">
                  <c:v>0.43754999999999999</c:v>
                </c:pt>
                <c:pt idx="190">
                  <c:v>0.43754999999999999</c:v>
                </c:pt>
                <c:pt idx="191">
                  <c:v>0.43754999999999999</c:v>
                </c:pt>
                <c:pt idx="192">
                  <c:v>0.43754999999999999</c:v>
                </c:pt>
                <c:pt idx="193">
                  <c:v>0.43754999999999999</c:v>
                </c:pt>
                <c:pt idx="194">
                  <c:v>0.43754999999999999</c:v>
                </c:pt>
                <c:pt idx="195">
                  <c:v>0.43754999999999999</c:v>
                </c:pt>
                <c:pt idx="196">
                  <c:v>0.43754999999999999</c:v>
                </c:pt>
                <c:pt idx="197">
                  <c:v>0.43754999999999999</c:v>
                </c:pt>
                <c:pt idx="198">
                  <c:v>0.43754999999999999</c:v>
                </c:pt>
                <c:pt idx="199">
                  <c:v>0.43754999999999999</c:v>
                </c:pt>
                <c:pt idx="200">
                  <c:v>0.43754999999999999</c:v>
                </c:pt>
                <c:pt idx="201">
                  <c:v>0.43754999999999999</c:v>
                </c:pt>
                <c:pt idx="202">
                  <c:v>0.43754999999999999</c:v>
                </c:pt>
                <c:pt idx="203">
                  <c:v>0.43754999999999999</c:v>
                </c:pt>
                <c:pt idx="204">
                  <c:v>0.43754999999999999</c:v>
                </c:pt>
                <c:pt idx="205">
                  <c:v>0.43754999999999999</c:v>
                </c:pt>
                <c:pt idx="206">
                  <c:v>0.43754999999999999</c:v>
                </c:pt>
                <c:pt idx="207">
                  <c:v>0.43754999999999999</c:v>
                </c:pt>
                <c:pt idx="208">
                  <c:v>0.43754999999999999</c:v>
                </c:pt>
                <c:pt idx="209">
                  <c:v>0.43754999999999999</c:v>
                </c:pt>
                <c:pt idx="210">
                  <c:v>0.43754999999999999</c:v>
                </c:pt>
                <c:pt idx="211">
                  <c:v>0.43754999999999999</c:v>
                </c:pt>
                <c:pt idx="212">
                  <c:v>0.43754999999999999</c:v>
                </c:pt>
                <c:pt idx="213">
                  <c:v>0.43754999999999999</c:v>
                </c:pt>
                <c:pt idx="214">
                  <c:v>0.43754999999999999</c:v>
                </c:pt>
                <c:pt idx="215">
                  <c:v>0.43754999999999999</c:v>
                </c:pt>
                <c:pt idx="216">
                  <c:v>0.43754999999999999</c:v>
                </c:pt>
                <c:pt idx="217">
                  <c:v>0.43754999999999999</c:v>
                </c:pt>
                <c:pt idx="218">
                  <c:v>0.43754999999999999</c:v>
                </c:pt>
                <c:pt idx="219">
                  <c:v>0.43754999999999999</c:v>
                </c:pt>
                <c:pt idx="220">
                  <c:v>0.43754999999999999</c:v>
                </c:pt>
                <c:pt idx="221">
                  <c:v>0.43754999999999999</c:v>
                </c:pt>
                <c:pt idx="222">
                  <c:v>0.43754999999999999</c:v>
                </c:pt>
                <c:pt idx="223">
                  <c:v>0.43754999999999999</c:v>
                </c:pt>
                <c:pt idx="224">
                  <c:v>0.43754999999999999</c:v>
                </c:pt>
                <c:pt idx="225">
                  <c:v>0.43754999999999999</c:v>
                </c:pt>
                <c:pt idx="226">
                  <c:v>0.43754999999999999</c:v>
                </c:pt>
                <c:pt idx="227">
                  <c:v>0.43754999999999999</c:v>
                </c:pt>
                <c:pt idx="228">
                  <c:v>0.43764999999999998</c:v>
                </c:pt>
                <c:pt idx="229">
                  <c:v>0.43785000000000002</c:v>
                </c:pt>
                <c:pt idx="230">
                  <c:v>0.43809999999999999</c:v>
                </c:pt>
                <c:pt idx="231">
                  <c:v>0.43840000000000001</c:v>
                </c:pt>
                <c:pt idx="232">
                  <c:v>0.43874999999999997</c:v>
                </c:pt>
                <c:pt idx="233">
                  <c:v>0.43919999999999998</c:v>
                </c:pt>
                <c:pt idx="234">
                  <c:v>0.43974999999999997</c:v>
                </c:pt>
                <c:pt idx="235">
                  <c:v>0.44035000000000002</c:v>
                </c:pt>
                <c:pt idx="236">
                  <c:v>0.44095000000000001</c:v>
                </c:pt>
                <c:pt idx="237">
                  <c:v>0.44005</c:v>
                </c:pt>
                <c:pt idx="238">
                  <c:v>0.44005</c:v>
                </c:pt>
                <c:pt idx="239">
                  <c:v>0.44014999999999999</c:v>
                </c:pt>
                <c:pt idx="240">
                  <c:v>0.44035000000000002</c:v>
                </c:pt>
                <c:pt idx="241">
                  <c:v>0.44069999999999998</c:v>
                </c:pt>
                <c:pt idx="242">
                  <c:v>0.44114999999999999</c:v>
                </c:pt>
                <c:pt idx="243">
                  <c:v>0.44169999999999998</c:v>
                </c:pt>
                <c:pt idx="244">
                  <c:v>0.44230000000000003</c:v>
                </c:pt>
                <c:pt idx="245">
                  <c:v>0.44290000000000002</c:v>
                </c:pt>
                <c:pt idx="246">
                  <c:v>0.442</c:v>
                </c:pt>
                <c:pt idx="247">
                  <c:v>0.442</c:v>
                </c:pt>
                <c:pt idx="248">
                  <c:v>0.442</c:v>
                </c:pt>
                <c:pt idx="249">
                  <c:v>0.442</c:v>
                </c:pt>
                <c:pt idx="250">
                  <c:v>0.442</c:v>
                </c:pt>
                <c:pt idx="251">
                  <c:v>0.442</c:v>
                </c:pt>
                <c:pt idx="252">
                  <c:v>0.442</c:v>
                </c:pt>
                <c:pt idx="253">
                  <c:v>0.442</c:v>
                </c:pt>
                <c:pt idx="254">
                  <c:v>0.442</c:v>
                </c:pt>
                <c:pt idx="255">
                  <c:v>0.442</c:v>
                </c:pt>
                <c:pt idx="256">
                  <c:v>0.442</c:v>
                </c:pt>
                <c:pt idx="257">
                  <c:v>0.442</c:v>
                </c:pt>
                <c:pt idx="258">
                  <c:v>0.442</c:v>
                </c:pt>
                <c:pt idx="259">
                  <c:v>0.44195000000000001</c:v>
                </c:pt>
                <c:pt idx="260">
                  <c:v>0.44174999999999998</c:v>
                </c:pt>
                <c:pt idx="261">
                  <c:v>0.44135000000000002</c:v>
                </c:pt>
                <c:pt idx="262">
                  <c:v>0.44074999999999998</c:v>
                </c:pt>
                <c:pt idx="263">
                  <c:v>0.43985000000000002</c:v>
                </c:pt>
                <c:pt idx="264">
                  <c:v>0.43864999999999998</c:v>
                </c:pt>
                <c:pt idx="265">
                  <c:v>0.43709999999999999</c:v>
                </c:pt>
                <c:pt idx="266">
                  <c:v>0.43514999999999998</c:v>
                </c:pt>
                <c:pt idx="267">
                  <c:v>0.43275000000000002</c:v>
                </c:pt>
                <c:pt idx="268">
                  <c:v>0.42985000000000001</c:v>
                </c:pt>
                <c:pt idx="269">
                  <c:v>0.4264</c:v>
                </c:pt>
                <c:pt idx="270">
                  <c:v>0.4224</c:v>
                </c:pt>
                <c:pt idx="271">
                  <c:v>0.4178</c:v>
                </c:pt>
                <c:pt idx="272">
                  <c:v>0.41254999999999997</c:v>
                </c:pt>
                <c:pt idx="273">
                  <c:v>0.40660000000000002</c:v>
                </c:pt>
                <c:pt idx="274">
                  <c:v>0.4</c:v>
                </c:pt>
                <c:pt idx="275">
                  <c:v>0.39279999999999998</c:v>
                </c:pt>
                <c:pt idx="276">
                  <c:v>0.38500000000000001</c:v>
                </c:pt>
                <c:pt idx="277">
                  <c:v>0.37664999999999998</c:v>
                </c:pt>
                <c:pt idx="278">
                  <c:v>0.36775000000000002</c:v>
                </c:pt>
                <c:pt idx="279">
                  <c:v>0.35835</c:v>
                </c:pt>
                <c:pt idx="280">
                  <c:v>0.34855000000000003</c:v>
                </c:pt>
                <c:pt idx="281">
                  <c:v>0.33844999999999997</c:v>
                </c:pt>
                <c:pt idx="282">
                  <c:v>0.3281</c:v>
                </c:pt>
                <c:pt idx="283">
                  <c:v>0.31764999999999999</c:v>
                </c:pt>
                <c:pt idx="284">
                  <c:v>0.30719999999999997</c:v>
                </c:pt>
                <c:pt idx="285">
                  <c:v>0.29680000000000001</c:v>
                </c:pt>
                <c:pt idx="286">
                  <c:v>0.28655000000000003</c:v>
                </c:pt>
                <c:pt idx="287">
                  <c:v>0.27665000000000001</c:v>
                </c:pt>
                <c:pt idx="288">
                  <c:v>0.26719999999999999</c:v>
                </c:pt>
                <c:pt idx="289">
                  <c:v>0.25835000000000002</c:v>
                </c:pt>
                <c:pt idx="290">
                  <c:v>0.25019999999999998</c:v>
                </c:pt>
                <c:pt idx="291">
                  <c:v>0.24285000000000001</c:v>
                </c:pt>
                <c:pt idx="292">
                  <c:v>0.23635</c:v>
                </c:pt>
                <c:pt idx="293">
                  <c:v>0.23080000000000001</c:v>
                </c:pt>
                <c:pt idx="294">
                  <c:v>0.22620000000000001</c:v>
                </c:pt>
                <c:pt idx="295">
                  <c:v>0.22255</c:v>
                </c:pt>
                <c:pt idx="296">
                  <c:v>0.21984999999999999</c:v>
                </c:pt>
                <c:pt idx="297">
                  <c:v>0.218</c:v>
                </c:pt>
                <c:pt idx="298">
                  <c:v>0.217</c:v>
                </c:pt>
                <c:pt idx="299">
                  <c:v>0.21675</c:v>
                </c:pt>
                <c:pt idx="300">
                  <c:v>0.2172</c:v>
                </c:pt>
                <c:pt idx="301">
                  <c:v>0.21829999999999999</c:v>
                </c:pt>
                <c:pt idx="302">
                  <c:v>0.21995000000000001</c:v>
                </c:pt>
                <c:pt idx="303">
                  <c:v>0.22205</c:v>
                </c:pt>
                <c:pt idx="304">
                  <c:v>0.22455</c:v>
                </c:pt>
                <c:pt idx="305">
                  <c:v>0.22739999999999999</c:v>
                </c:pt>
                <c:pt idx="306">
                  <c:v>0.23050000000000001</c:v>
                </c:pt>
                <c:pt idx="307">
                  <c:v>0.23375000000000001</c:v>
                </c:pt>
                <c:pt idx="308">
                  <c:v>0.23715</c:v>
                </c:pt>
                <c:pt idx="309">
                  <c:v>0.24065</c:v>
                </c:pt>
                <c:pt idx="310">
                  <c:v>0.24424999999999999</c:v>
                </c:pt>
                <c:pt idx="311">
                  <c:v>0.24790000000000001</c:v>
                </c:pt>
                <c:pt idx="312">
                  <c:v>0.25159999999999999</c:v>
                </c:pt>
                <c:pt idx="313">
                  <c:v>0.25535000000000002</c:v>
                </c:pt>
                <c:pt idx="314">
                  <c:v>0.25914999999999999</c:v>
                </c:pt>
                <c:pt idx="315">
                  <c:v>0.26295000000000002</c:v>
                </c:pt>
                <c:pt idx="316">
                  <c:v>0.26679999999999998</c:v>
                </c:pt>
                <c:pt idx="317">
                  <c:v>0.2707</c:v>
                </c:pt>
                <c:pt idx="318">
                  <c:v>0.27465000000000001</c:v>
                </c:pt>
                <c:pt idx="319">
                  <c:v>0.27860000000000001</c:v>
                </c:pt>
                <c:pt idx="320">
                  <c:v>0.28255000000000002</c:v>
                </c:pt>
                <c:pt idx="321">
                  <c:v>0.27655000000000002</c:v>
                </c:pt>
                <c:pt idx="322">
                  <c:v>0.27650000000000002</c:v>
                </c:pt>
                <c:pt idx="323">
                  <c:v>0.27644999999999997</c:v>
                </c:pt>
                <c:pt idx="324">
                  <c:v>0.27634999999999998</c:v>
                </c:pt>
                <c:pt idx="325">
                  <c:v>0.2762</c:v>
                </c:pt>
                <c:pt idx="326">
                  <c:v>0.27600000000000002</c:v>
                </c:pt>
                <c:pt idx="327">
                  <c:v>0.27579999999999999</c:v>
                </c:pt>
                <c:pt idx="328">
                  <c:v>0.27555000000000002</c:v>
                </c:pt>
                <c:pt idx="329">
                  <c:v>0.27524999999999999</c:v>
                </c:pt>
                <c:pt idx="330">
                  <c:v>0.27484999999999998</c:v>
                </c:pt>
                <c:pt idx="331">
                  <c:v>0.27439999999999998</c:v>
                </c:pt>
                <c:pt idx="332">
                  <c:v>0.27389999999999998</c:v>
                </c:pt>
                <c:pt idx="333">
                  <c:v>0.27334999999999998</c:v>
                </c:pt>
                <c:pt idx="334">
                  <c:v>0.2727</c:v>
                </c:pt>
                <c:pt idx="335">
                  <c:v>0.27189999999999998</c:v>
                </c:pt>
                <c:pt idx="336">
                  <c:v>0.27100000000000002</c:v>
                </c:pt>
                <c:pt idx="337">
                  <c:v>0.27</c:v>
                </c:pt>
                <c:pt idx="338">
                  <c:v>0.26884999999999998</c:v>
                </c:pt>
                <c:pt idx="339">
                  <c:v>0.2676</c:v>
                </c:pt>
                <c:pt idx="340">
                  <c:v>0.26619999999999999</c:v>
                </c:pt>
                <c:pt idx="341">
                  <c:v>0.26469999999999999</c:v>
                </c:pt>
                <c:pt idx="342">
                  <c:v>0.2631</c:v>
                </c:pt>
                <c:pt idx="343">
                  <c:v>0.26140000000000002</c:v>
                </c:pt>
                <c:pt idx="344">
                  <c:v>0.25969999999999999</c:v>
                </c:pt>
                <c:pt idx="345">
                  <c:v>0.25800000000000001</c:v>
                </c:pt>
                <c:pt idx="346">
                  <c:v>0.26050000000000001</c:v>
                </c:pt>
                <c:pt idx="347">
                  <c:v>0.26050000000000001</c:v>
                </c:pt>
                <c:pt idx="348">
                  <c:v>0.26050000000000001</c:v>
                </c:pt>
                <c:pt idx="349">
                  <c:v>0.26050000000000001</c:v>
                </c:pt>
                <c:pt idx="350">
                  <c:v>0.26050000000000001</c:v>
                </c:pt>
                <c:pt idx="351">
                  <c:v>0.26050000000000001</c:v>
                </c:pt>
                <c:pt idx="352">
                  <c:v>0.26050000000000001</c:v>
                </c:pt>
                <c:pt idx="353">
                  <c:v>0.26050000000000001</c:v>
                </c:pt>
                <c:pt idx="354">
                  <c:v>0.26050000000000001</c:v>
                </c:pt>
                <c:pt idx="355">
                  <c:v>0.26050000000000001</c:v>
                </c:pt>
                <c:pt idx="356">
                  <c:v>0.26050000000000001</c:v>
                </c:pt>
                <c:pt idx="357">
                  <c:v>0.26050000000000001</c:v>
                </c:pt>
                <c:pt idx="358">
                  <c:v>0.26050000000000001</c:v>
                </c:pt>
                <c:pt idx="359">
                  <c:v>0.26050000000000001</c:v>
                </c:pt>
                <c:pt idx="360">
                  <c:v>0.26050000000000001</c:v>
                </c:pt>
                <c:pt idx="361">
                  <c:v>0.26050000000000001</c:v>
                </c:pt>
                <c:pt idx="362">
                  <c:v>0.26050000000000001</c:v>
                </c:pt>
                <c:pt idx="363">
                  <c:v>0.26050000000000001</c:v>
                </c:pt>
                <c:pt idx="364">
                  <c:v>0.26050000000000001</c:v>
                </c:pt>
                <c:pt idx="365">
                  <c:v>0.26050000000000001</c:v>
                </c:pt>
                <c:pt idx="366">
                  <c:v>0.26050000000000001</c:v>
                </c:pt>
                <c:pt idx="367">
                  <c:v>0.26050000000000001</c:v>
                </c:pt>
                <c:pt idx="368">
                  <c:v>0.26050000000000001</c:v>
                </c:pt>
                <c:pt idx="369">
                  <c:v>0.26050000000000001</c:v>
                </c:pt>
                <c:pt idx="370">
                  <c:v>0.26050000000000001</c:v>
                </c:pt>
                <c:pt idx="371">
                  <c:v>0.26050000000000001</c:v>
                </c:pt>
                <c:pt idx="372">
                  <c:v>0.26050000000000001</c:v>
                </c:pt>
                <c:pt idx="373">
                  <c:v>0.26050000000000001</c:v>
                </c:pt>
                <c:pt idx="374">
                  <c:v>0.26050000000000001</c:v>
                </c:pt>
                <c:pt idx="375">
                  <c:v>0.26050000000000001</c:v>
                </c:pt>
                <c:pt idx="376">
                  <c:v>0.26050000000000001</c:v>
                </c:pt>
                <c:pt idx="377">
                  <c:v>0.26050000000000001</c:v>
                </c:pt>
                <c:pt idx="378">
                  <c:v>0.26050000000000001</c:v>
                </c:pt>
                <c:pt idx="379">
                  <c:v>0.26050000000000001</c:v>
                </c:pt>
                <c:pt idx="380">
                  <c:v>0.26050000000000001</c:v>
                </c:pt>
                <c:pt idx="381">
                  <c:v>0.26050000000000001</c:v>
                </c:pt>
                <c:pt idx="382">
                  <c:v>0.26050000000000001</c:v>
                </c:pt>
                <c:pt idx="383">
                  <c:v>0.26050000000000001</c:v>
                </c:pt>
                <c:pt idx="384">
                  <c:v>0.26050000000000001</c:v>
                </c:pt>
                <c:pt idx="385">
                  <c:v>0.26050000000000001</c:v>
                </c:pt>
                <c:pt idx="386">
                  <c:v>0.26050000000000001</c:v>
                </c:pt>
                <c:pt idx="387">
                  <c:v>0.26050000000000001</c:v>
                </c:pt>
                <c:pt idx="388">
                  <c:v>0.26050000000000001</c:v>
                </c:pt>
                <c:pt idx="389">
                  <c:v>0.26050000000000001</c:v>
                </c:pt>
                <c:pt idx="390">
                  <c:v>0.26050000000000001</c:v>
                </c:pt>
                <c:pt idx="391">
                  <c:v>0.26050000000000001</c:v>
                </c:pt>
                <c:pt idx="392">
                  <c:v>0.26050000000000001</c:v>
                </c:pt>
                <c:pt idx="393">
                  <c:v>0.26050000000000001</c:v>
                </c:pt>
                <c:pt idx="394">
                  <c:v>0.26050000000000001</c:v>
                </c:pt>
                <c:pt idx="395">
                  <c:v>0.26050000000000001</c:v>
                </c:pt>
                <c:pt idx="396">
                  <c:v>0.26050000000000001</c:v>
                </c:pt>
                <c:pt idx="397">
                  <c:v>0.26050000000000001</c:v>
                </c:pt>
                <c:pt idx="398">
                  <c:v>0.26050000000000001</c:v>
                </c:pt>
                <c:pt idx="399">
                  <c:v>0.26050000000000001</c:v>
                </c:pt>
                <c:pt idx="400">
                  <c:v>0.26050000000000001</c:v>
                </c:pt>
                <c:pt idx="401">
                  <c:v>0.26050000000000001</c:v>
                </c:pt>
                <c:pt idx="402">
                  <c:v>0.26050000000000001</c:v>
                </c:pt>
                <c:pt idx="403">
                  <c:v>0.26050000000000001</c:v>
                </c:pt>
                <c:pt idx="404">
                  <c:v>0.26050000000000001</c:v>
                </c:pt>
                <c:pt idx="405">
                  <c:v>0.26050000000000001</c:v>
                </c:pt>
                <c:pt idx="406">
                  <c:v>0.26050000000000001</c:v>
                </c:pt>
                <c:pt idx="407">
                  <c:v>0.26050000000000001</c:v>
                </c:pt>
                <c:pt idx="408">
                  <c:v>0.26050000000000001</c:v>
                </c:pt>
                <c:pt idx="409">
                  <c:v>0.26050000000000001</c:v>
                </c:pt>
                <c:pt idx="410">
                  <c:v>0.26050000000000001</c:v>
                </c:pt>
                <c:pt idx="411">
                  <c:v>0.26050000000000001</c:v>
                </c:pt>
                <c:pt idx="412">
                  <c:v>0.26050000000000001</c:v>
                </c:pt>
                <c:pt idx="413">
                  <c:v>0.26050000000000001</c:v>
                </c:pt>
                <c:pt idx="414">
                  <c:v>0.26050000000000001</c:v>
                </c:pt>
                <c:pt idx="415">
                  <c:v>0.26050000000000001</c:v>
                </c:pt>
                <c:pt idx="416">
                  <c:v>0.26050000000000001</c:v>
                </c:pt>
                <c:pt idx="417">
                  <c:v>0.26050000000000001</c:v>
                </c:pt>
                <c:pt idx="418">
                  <c:v>0.26050000000000001</c:v>
                </c:pt>
                <c:pt idx="419">
                  <c:v>0.26050000000000001</c:v>
                </c:pt>
                <c:pt idx="420">
                  <c:v>0.26050000000000001</c:v>
                </c:pt>
                <c:pt idx="421">
                  <c:v>0.26050000000000001</c:v>
                </c:pt>
                <c:pt idx="422">
                  <c:v>0.26050000000000001</c:v>
                </c:pt>
                <c:pt idx="423">
                  <c:v>0.26050000000000001</c:v>
                </c:pt>
                <c:pt idx="424">
                  <c:v>0.26050000000000001</c:v>
                </c:pt>
                <c:pt idx="425">
                  <c:v>0.26050000000000001</c:v>
                </c:pt>
                <c:pt idx="426">
                  <c:v>0.26050000000000001</c:v>
                </c:pt>
                <c:pt idx="427">
                  <c:v>0.26050000000000001</c:v>
                </c:pt>
                <c:pt idx="428">
                  <c:v>0.26050000000000001</c:v>
                </c:pt>
                <c:pt idx="429">
                  <c:v>0.26050000000000001</c:v>
                </c:pt>
                <c:pt idx="430">
                  <c:v>0.26045000000000001</c:v>
                </c:pt>
                <c:pt idx="431">
                  <c:v>0.26035000000000003</c:v>
                </c:pt>
                <c:pt idx="432">
                  <c:v>0.26014999999999999</c:v>
                </c:pt>
                <c:pt idx="433">
                  <c:v>0.25990000000000002</c:v>
                </c:pt>
                <c:pt idx="434">
                  <c:v>0.25955</c:v>
                </c:pt>
                <c:pt idx="435">
                  <c:v>0.25914999999999999</c:v>
                </c:pt>
                <c:pt idx="436">
                  <c:v>0.25864999999999999</c:v>
                </c:pt>
                <c:pt idx="437">
                  <c:v>0.25805</c:v>
                </c:pt>
                <c:pt idx="438">
                  <c:v>0.25740000000000002</c:v>
                </c:pt>
                <c:pt idx="439">
                  <c:v>0.25664999999999999</c:v>
                </c:pt>
                <c:pt idx="440">
                  <c:v>0.25585000000000002</c:v>
                </c:pt>
                <c:pt idx="441">
                  <c:v>0.25495000000000001</c:v>
                </c:pt>
                <c:pt idx="442">
                  <c:v>0.25395000000000001</c:v>
                </c:pt>
                <c:pt idx="443">
                  <c:v>0.25290000000000001</c:v>
                </c:pt>
                <c:pt idx="444">
                  <c:v>0.25174999999999997</c:v>
                </c:pt>
                <c:pt idx="445">
                  <c:v>0.2505</c:v>
                </c:pt>
                <c:pt idx="446">
                  <c:v>0.24915000000000001</c:v>
                </c:pt>
                <c:pt idx="447">
                  <c:v>0.2477</c:v>
                </c:pt>
                <c:pt idx="448">
                  <c:v>0.24610000000000001</c:v>
                </c:pt>
                <c:pt idx="449">
                  <c:v>0.24440000000000001</c:v>
                </c:pt>
                <c:pt idx="450">
                  <c:v>0.24260000000000001</c:v>
                </c:pt>
                <c:pt idx="451">
                  <c:v>0.24074999999999999</c:v>
                </c:pt>
                <c:pt idx="452">
                  <c:v>0.23880000000000001</c:v>
                </c:pt>
                <c:pt idx="453">
                  <c:v>0.23680000000000001</c:v>
                </c:pt>
                <c:pt idx="454">
                  <c:v>0.23469999999999999</c:v>
                </c:pt>
                <c:pt idx="455">
                  <c:v>0.23255000000000001</c:v>
                </c:pt>
                <c:pt idx="456">
                  <c:v>0.23035</c:v>
                </c:pt>
                <c:pt idx="457">
                  <c:v>0.22814999999999999</c:v>
                </c:pt>
                <c:pt idx="458">
                  <c:v>0.22589999999999999</c:v>
                </c:pt>
                <c:pt idx="459">
                  <c:v>0.22359999999999999</c:v>
                </c:pt>
                <c:pt idx="460">
                  <c:v>0.2213</c:v>
                </c:pt>
                <c:pt idx="461">
                  <c:v>0.219</c:v>
                </c:pt>
                <c:pt idx="462">
                  <c:v>0.22239999999999999</c:v>
                </c:pt>
                <c:pt idx="463">
                  <c:v>0.22239999999999999</c:v>
                </c:pt>
                <c:pt idx="464">
                  <c:v>0.22239999999999999</c:v>
                </c:pt>
                <c:pt idx="465">
                  <c:v>0.22239999999999999</c:v>
                </c:pt>
                <c:pt idx="466">
                  <c:v>0.22239999999999999</c:v>
                </c:pt>
                <c:pt idx="467">
                  <c:v>0.22245000000000001</c:v>
                </c:pt>
                <c:pt idx="468">
                  <c:v>0.22264999999999999</c:v>
                </c:pt>
                <c:pt idx="469">
                  <c:v>0.223</c:v>
                </c:pt>
                <c:pt idx="470">
                  <c:v>0.22364999999999999</c:v>
                </c:pt>
                <c:pt idx="471">
                  <c:v>0.22470000000000001</c:v>
                </c:pt>
                <c:pt idx="472">
                  <c:v>0.22620000000000001</c:v>
                </c:pt>
                <c:pt idx="473">
                  <c:v>0.22825000000000001</c:v>
                </c:pt>
                <c:pt idx="474">
                  <c:v>0.23089999999999999</c:v>
                </c:pt>
                <c:pt idx="475">
                  <c:v>0.23430000000000001</c:v>
                </c:pt>
                <c:pt idx="476">
                  <c:v>0.23845</c:v>
                </c:pt>
                <c:pt idx="477">
                  <c:v>0.24345</c:v>
                </c:pt>
                <c:pt idx="478">
                  <c:v>0.24940000000000001</c:v>
                </c:pt>
                <c:pt idx="479">
                  <c:v>0.25629999999999997</c:v>
                </c:pt>
                <c:pt idx="480">
                  <c:v>0.26419999999999999</c:v>
                </c:pt>
                <c:pt idx="481">
                  <c:v>0.27310000000000001</c:v>
                </c:pt>
                <c:pt idx="482">
                  <c:v>0.28294999999999998</c:v>
                </c:pt>
                <c:pt idx="483">
                  <c:v>0.29365000000000002</c:v>
                </c:pt>
                <c:pt idx="484">
                  <c:v>0.30509999999999998</c:v>
                </c:pt>
                <c:pt idx="485">
                  <c:v>0.31714999999999999</c:v>
                </c:pt>
                <c:pt idx="486">
                  <c:v>0.32965</c:v>
                </c:pt>
                <c:pt idx="487">
                  <c:v>0.34255000000000002</c:v>
                </c:pt>
                <c:pt idx="488">
                  <c:v>0.35565000000000002</c:v>
                </c:pt>
                <c:pt idx="489">
                  <c:v>0.36890000000000001</c:v>
                </c:pt>
                <c:pt idx="490">
                  <c:v>0.38219999999999998</c:v>
                </c:pt>
                <c:pt idx="491">
                  <c:v>0.39545000000000002</c:v>
                </c:pt>
                <c:pt idx="492">
                  <c:v>0.40855000000000002</c:v>
                </c:pt>
                <c:pt idx="493">
                  <c:v>0.4214</c:v>
                </c:pt>
                <c:pt idx="494">
                  <c:v>0.43395</c:v>
                </c:pt>
                <c:pt idx="495">
                  <c:v>0.4461</c:v>
                </c:pt>
                <c:pt idx="496">
                  <c:v>0.45779999999999998</c:v>
                </c:pt>
                <c:pt idx="497">
                  <c:v>0.46905000000000002</c:v>
                </c:pt>
                <c:pt idx="498">
                  <c:v>0.47975000000000001</c:v>
                </c:pt>
                <c:pt idx="499">
                  <c:v>0.48995</c:v>
                </c:pt>
                <c:pt idx="500">
                  <c:v>0.49959999999999999</c:v>
                </c:pt>
                <c:pt idx="501">
                  <c:v>0.50870000000000004</c:v>
                </c:pt>
                <c:pt idx="502">
                  <c:v>0.51724999999999999</c:v>
                </c:pt>
                <c:pt idx="503">
                  <c:v>0.52515000000000001</c:v>
                </c:pt>
                <c:pt idx="504">
                  <c:v>0.53244999999999998</c:v>
                </c:pt>
                <c:pt idx="505">
                  <c:v>0.53905000000000003</c:v>
                </c:pt>
                <c:pt idx="506">
                  <c:v>0.54500000000000004</c:v>
                </c:pt>
                <c:pt idx="507">
                  <c:v>0.55035000000000001</c:v>
                </c:pt>
                <c:pt idx="508">
                  <c:v>0.55515000000000003</c:v>
                </c:pt>
                <c:pt idx="509">
                  <c:v>0.55940000000000001</c:v>
                </c:pt>
                <c:pt idx="510">
                  <c:v>0.56320000000000003</c:v>
                </c:pt>
                <c:pt idx="511">
                  <c:v>0.56659999999999999</c:v>
                </c:pt>
                <c:pt idx="512">
                  <c:v>0.56964999999999999</c:v>
                </c:pt>
                <c:pt idx="513">
                  <c:v>0.57240000000000002</c:v>
                </c:pt>
                <c:pt idx="514">
                  <c:v>0.57489999999999997</c:v>
                </c:pt>
                <c:pt idx="515">
                  <c:v>0.57715000000000005</c:v>
                </c:pt>
                <c:pt idx="516">
                  <c:v>0.57920000000000005</c:v>
                </c:pt>
                <c:pt idx="517">
                  <c:v>0.58104999999999996</c:v>
                </c:pt>
                <c:pt idx="518">
                  <c:v>0.58279999999999998</c:v>
                </c:pt>
                <c:pt idx="519">
                  <c:v>0.58445000000000003</c:v>
                </c:pt>
                <c:pt idx="520">
                  <c:v>0.58604999999999996</c:v>
                </c:pt>
                <c:pt idx="521">
                  <c:v>0.58765000000000001</c:v>
                </c:pt>
                <c:pt idx="522">
                  <c:v>0.58514999999999995</c:v>
                </c:pt>
                <c:pt idx="523">
                  <c:v>0.58514999999999995</c:v>
                </c:pt>
                <c:pt idx="524">
                  <c:v>0.58514999999999995</c:v>
                </c:pt>
                <c:pt idx="525">
                  <c:v>0.58514999999999995</c:v>
                </c:pt>
                <c:pt idx="526">
                  <c:v>0.58514999999999995</c:v>
                </c:pt>
                <c:pt idx="527">
                  <c:v>0.58514999999999995</c:v>
                </c:pt>
                <c:pt idx="528">
                  <c:v>0.58514999999999995</c:v>
                </c:pt>
                <c:pt idx="529">
                  <c:v>0.58514999999999995</c:v>
                </c:pt>
                <c:pt idx="530">
                  <c:v>0.58514999999999995</c:v>
                </c:pt>
                <c:pt idx="531">
                  <c:v>0.58514999999999995</c:v>
                </c:pt>
                <c:pt idx="532">
                  <c:v>0.58514999999999995</c:v>
                </c:pt>
                <c:pt idx="533">
                  <c:v>0.58514999999999995</c:v>
                </c:pt>
                <c:pt idx="534">
                  <c:v>0.58514999999999995</c:v>
                </c:pt>
                <c:pt idx="535">
                  <c:v>0.58525000000000005</c:v>
                </c:pt>
                <c:pt idx="536">
                  <c:v>0.58545000000000003</c:v>
                </c:pt>
                <c:pt idx="537">
                  <c:v>0.58579999999999999</c:v>
                </c:pt>
                <c:pt idx="538">
                  <c:v>0.58625000000000005</c:v>
                </c:pt>
                <c:pt idx="539">
                  <c:v>0.58684999999999998</c:v>
                </c:pt>
                <c:pt idx="540">
                  <c:v>0.58755000000000002</c:v>
                </c:pt>
                <c:pt idx="541">
                  <c:v>0.58835000000000004</c:v>
                </c:pt>
                <c:pt idx="542">
                  <c:v>0.58930000000000005</c:v>
                </c:pt>
                <c:pt idx="543">
                  <c:v>0.59035000000000004</c:v>
                </c:pt>
                <c:pt idx="544">
                  <c:v>0.59155000000000002</c:v>
                </c:pt>
                <c:pt idx="545">
                  <c:v>0.59284999999999999</c:v>
                </c:pt>
                <c:pt idx="546">
                  <c:v>0.59424999999999994</c:v>
                </c:pt>
                <c:pt idx="547">
                  <c:v>0.5958</c:v>
                </c:pt>
                <c:pt idx="548">
                  <c:v>0.59745000000000004</c:v>
                </c:pt>
                <c:pt idx="549">
                  <c:v>0.59924999999999995</c:v>
                </c:pt>
                <c:pt idx="550">
                  <c:v>0.6</c:v>
                </c:pt>
                <c:pt idx="551">
                  <c:v>0.6</c:v>
                </c:pt>
                <c:pt idx="552">
                  <c:v>0.6</c:v>
                </c:pt>
                <c:pt idx="553">
                  <c:v>0.6</c:v>
                </c:pt>
                <c:pt idx="554">
                  <c:v>0.6</c:v>
                </c:pt>
                <c:pt idx="555">
                  <c:v>0.6</c:v>
                </c:pt>
                <c:pt idx="556">
                  <c:v>0.6</c:v>
                </c:pt>
                <c:pt idx="557">
                  <c:v>0.6</c:v>
                </c:pt>
                <c:pt idx="558">
                  <c:v>0.59619999999999995</c:v>
                </c:pt>
                <c:pt idx="559">
                  <c:v>0.59619999999999995</c:v>
                </c:pt>
                <c:pt idx="560">
                  <c:v>0.59619999999999995</c:v>
                </c:pt>
                <c:pt idx="561">
                  <c:v>0.59619999999999995</c:v>
                </c:pt>
                <c:pt idx="562">
                  <c:v>0.59619999999999995</c:v>
                </c:pt>
                <c:pt idx="563">
                  <c:v>0.59619999999999995</c:v>
                </c:pt>
                <c:pt idx="564">
                  <c:v>0.59619999999999995</c:v>
                </c:pt>
                <c:pt idx="565">
                  <c:v>0.59619999999999995</c:v>
                </c:pt>
                <c:pt idx="566">
                  <c:v>0.59619999999999995</c:v>
                </c:pt>
                <c:pt idx="567">
                  <c:v>0.59619999999999995</c:v>
                </c:pt>
                <c:pt idx="568">
                  <c:v>0.59619999999999995</c:v>
                </c:pt>
                <c:pt idx="569">
                  <c:v>0.59619999999999995</c:v>
                </c:pt>
                <c:pt idx="570">
                  <c:v>0.59619999999999995</c:v>
                </c:pt>
                <c:pt idx="571">
                  <c:v>0.59619999999999995</c:v>
                </c:pt>
                <c:pt idx="572">
                  <c:v>0.59619999999999995</c:v>
                </c:pt>
                <c:pt idx="573">
                  <c:v>0.59619999999999995</c:v>
                </c:pt>
                <c:pt idx="574">
                  <c:v>0.59619999999999995</c:v>
                </c:pt>
                <c:pt idx="575">
                  <c:v>0.59619999999999995</c:v>
                </c:pt>
                <c:pt idx="576">
                  <c:v>0.59619999999999995</c:v>
                </c:pt>
                <c:pt idx="577">
                  <c:v>0.59619999999999995</c:v>
                </c:pt>
                <c:pt idx="578">
                  <c:v>0.59619999999999995</c:v>
                </c:pt>
                <c:pt idx="579">
                  <c:v>0.59619999999999995</c:v>
                </c:pt>
                <c:pt idx="580">
                  <c:v>0.59619999999999995</c:v>
                </c:pt>
                <c:pt idx="581">
                  <c:v>0.59619999999999995</c:v>
                </c:pt>
                <c:pt idx="582">
                  <c:v>0.59619999999999995</c:v>
                </c:pt>
                <c:pt idx="583">
                  <c:v>0.59619999999999995</c:v>
                </c:pt>
                <c:pt idx="584">
                  <c:v>0.59619999999999995</c:v>
                </c:pt>
                <c:pt idx="585">
                  <c:v>0.59619999999999995</c:v>
                </c:pt>
                <c:pt idx="586">
                  <c:v>0.59619999999999995</c:v>
                </c:pt>
                <c:pt idx="587">
                  <c:v>0.59619999999999995</c:v>
                </c:pt>
                <c:pt idx="588">
                  <c:v>0.59619999999999995</c:v>
                </c:pt>
                <c:pt idx="589">
                  <c:v>0.59619999999999995</c:v>
                </c:pt>
                <c:pt idx="590">
                  <c:v>0.59619999999999995</c:v>
                </c:pt>
                <c:pt idx="591">
                  <c:v>0.59619999999999995</c:v>
                </c:pt>
                <c:pt idx="592">
                  <c:v>0.59619999999999995</c:v>
                </c:pt>
                <c:pt idx="593">
                  <c:v>0.59619999999999995</c:v>
                </c:pt>
                <c:pt idx="594">
                  <c:v>0.59619999999999995</c:v>
                </c:pt>
                <c:pt idx="595">
                  <c:v>0.59619999999999995</c:v>
                </c:pt>
                <c:pt idx="596">
                  <c:v>0.59619999999999995</c:v>
                </c:pt>
                <c:pt idx="597">
                  <c:v>0.59619999999999995</c:v>
                </c:pt>
                <c:pt idx="598">
                  <c:v>0.59619999999999995</c:v>
                </c:pt>
                <c:pt idx="599">
                  <c:v>0.59619999999999995</c:v>
                </c:pt>
                <c:pt idx="600">
                  <c:v>0.59619999999999995</c:v>
                </c:pt>
                <c:pt idx="601">
                  <c:v>0.59619999999999995</c:v>
                </c:pt>
                <c:pt idx="602">
                  <c:v>0.59619999999999995</c:v>
                </c:pt>
                <c:pt idx="603">
                  <c:v>0.59619999999999995</c:v>
                </c:pt>
                <c:pt idx="604">
                  <c:v>0.59619999999999995</c:v>
                </c:pt>
                <c:pt idx="605">
                  <c:v>0.59619999999999995</c:v>
                </c:pt>
                <c:pt idx="606">
                  <c:v>0.59619999999999995</c:v>
                </c:pt>
                <c:pt idx="607">
                  <c:v>0.59619999999999995</c:v>
                </c:pt>
                <c:pt idx="608">
                  <c:v>0.59619999999999995</c:v>
                </c:pt>
                <c:pt idx="609">
                  <c:v>0.59619999999999995</c:v>
                </c:pt>
                <c:pt idx="610">
                  <c:v>0.59619999999999995</c:v>
                </c:pt>
                <c:pt idx="611">
                  <c:v>0.59619999999999995</c:v>
                </c:pt>
                <c:pt idx="612">
                  <c:v>0.59619999999999995</c:v>
                </c:pt>
                <c:pt idx="613">
                  <c:v>0.59619999999999995</c:v>
                </c:pt>
                <c:pt idx="614">
                  <c:v>0.59619999999999995</c:v>
                </c:pt>
                <c:pt idx="615">
                  <c:v>0.59619999999999995</c:v>
                </c:pt>
                <c:pt idx="616">
                  <c:v>0.59619999999999995</c:v>
                </c:pt>
                <c:pt idx="617">
                  <c:v>0.59619999999999995</c:v>
                </c:pt>
                <c:pt idx="618">
                  <c:v>0.59619999999999995</c:v>
                </c:pt>
                <c:pt idx="619">
                  <c:v>0.59619999999999995</c:v>
                </c:pt>
                <c:pt idx="620">
                  <c:v>0.59619999999999995</c:v>
                </c:pt>
                <c:pt idx="621">
                  <c:v>0.59619999999999995</c:v>
                </c:pt>
                <c:pt idx="622">
                  <c:v>0.59619999999999995</c:v>
                </c:pt>
                <c:pt idx="623">
                  <c:v>0.59619999999999995</c:v>
                </c:pt>
                <c:pt idx="624">
                  <c:v>0.59619999999999995</c:v>
                </c:pt>
                <c:pt idx="625">
                  <c:v>0.59619999999999995</c:v>
                </c:pt>
                <c:pt idx="626">
                  <c:v>0.59619999999999995</c:v>
                </c:pt>
                <c:pt idx="627">
                  <c:v>0.59619999999999995</c:v>
                </c:pt>
                <c:pt idx="628">
                  <c:v>0.59619999999999995</c:v>
                </c:pt>
                <c:pt idx="629">
                  <c:v>0.59619999999999995</c:v>
                </c:pt>
                <c:pt idx="630">
                  <c:v>0.59619999999999995</c:v>
                </c:pt>
                <c:pt idx="631">
                  <c:v>0.59619999999999995</c:v>
                </c:pt>
                <c:pt idx="632">
                  <c:v>0.59619999999999995</c:v>
                </c:pt>
                <c:pt idx="633">
                  <c:v>0.59619999999999995</c:v>
                </c:pt>
                <c:pt idx="634">
                  <c:v>0.59619999999999995</c:v>
                </c:pt>
                <c:pt idx="635">
                  <c:v>0.59619999999999995</c:v>
                </c:pt>
                <c:pt idx="636">
                  <c:v>0.59619999999999995</c:v>
                </c:pt>
                <c:pt idx="637">
                  <c:v>0.59619999999999995</c:v>
                </c:pt>
                <c:pt idx="638">
                  <c:v>0.59619999999999995</c:v>
                </c:pt>
                <c:pt idx="639">
                  <c:v>0.59619999999999995</c:v>
                </c:pt>
                <c:pt idx="640">
                  <c:v>0.59619999999999995</c:v>
                </c:pt>
                <c:pt idx="641">
                  <c:v>0.59619999999999995</c:v>
                </c:pt>
                <c:pt idx="642">
                  <c:v>0.59619999999999995</c:v>
                </c:pt>
                <c:pt idx="643">
                  <c:v>0.59619999999999995</c:v>
                </c:pt>
                <c:pt idx="644">
                  <c:v>0.59619999999999995</c:v>
                </c:pt>
                <c:pt idx="645">
                  <c:v>0.59619999999999995</c:v>
                </c:pt>
                <c:pt idx="646">
                  <c:v>0.59619999999999995</c:v>
                </c:pt>
                <c:pt idx="647">
                  <c:v>0.59619999999999995</c:v>
                </c:pt>
                <c:pt idx="648">
                  <c:v>0.59619999999999995</c:v>
                </c:pt>
                <c:pt idx="649">
                  <c:v>0.59619999999999995</c:v>
                </c:pt>
                <c:pt idx="650">
                  <c:v>0.59619999999999995</c:v>
                </c:pt>
                <c:pt idx="651">
                  <c:v>0.59619999999999995</c:v>
                </c:pt>
                <c:pt idx="652">
                  <c:v>0.59619999999999995</c:v>
                </c:pt>
                <c:pt idx="653">
                  <c:v>0.59619999999999995</c:v>
                </c:pt>
                <c:pt idx="654">
                  <c:v>0.59619999999999995</c:v>
                </c:pt>
                <c:pt idx="655">
                  <c:v>0.59619999999999995</c:v>
                </c:pt>
                <c:pt idx="656">
                  <c:v>0.59619999999999995</c:v>
                </c:pt>
                <c:pt idx="657">
                  <c:v>0.59619999999999995</c:v>
                </c:pt>
                <c:pt idx="658">
                  <c:v>0.59619999999999995</c:v>
                </c:pt>
                <c:pt idx="659">
                  <c:v>0.59619999999999995</c:v>
                </c:pt>
                <c:pt idx="660">
                  <c:v>0.59630000000000005</c:v>
                </c:pt>
                <c:pt idx="661">
                  <c:v>0.59650000000000003</c:v>
                </c:pt>
                <c:pt idx="662">
                  <c:v>0.59684999999999999</c:v>
                </c:pt>
                <c:pt idx="663">
                  <c:v>0.59730000000000005</c:v>
                </c:pt>
                <c:pt idx="664">
                  <c:v>0.59784999999999999</c:v>
                </c:pt>
                <c:pt idx="665">
                  <c:v>0.59845000000000004</c:v>
                </c:pt>
                <c:pt idx="666">
                  <c:v>0.59909999999999997</c:v>
                </c:pt>
                <c:pt idx="667">
                  <c:v>0.59984999999999999</c:v>
                </c:pt>
                <c:pt idx="668">
                  <c:v>0.6</c:v>
                </c:pt>
                <c:pt idx="669">
                  <c:v>0.6</c:v>
                </c:pt>
                <c:pt idx="670">
                  <c:v>0.6</c:v>
                </c:pt>
                <c:pt idx="671">
                  <c:v>0.6</c:v>
                </c:pt>
                <c:pt idx="672">
                  <c:v>0.6</c:v>
                </c:pt>
                <c:pt idx="673">
                  <c:v>0.6</c:v>
                </c:pt>
                <c:pt idx="674">
                  <c:v>0.6</c:v>
                </c:pt>
                <c:pt idx="675">
                  <c:v>0.6</c:v>
                </c:pt>
                <c:pt idx="676">
                  <c:v>0.6</c:v>
                </c:pt>
                <c:pt idx="677">
                  <c:v>0.6</c:v>
                </c:pt>
                <c:pt idx="678">
                  <c:v>0.6</c:v>
                </c:pt>
                <c:pt idx="679">
                  <c:v>0.6</c:v>
                </c:pt>
                <c:pt idx="680">
                  <c:v>0.6</c:v>
                </c:pt>
                <c:pt idx="681">
                  <c:v>0.6</c:v>
                </c:pt>
                <c:pt idx="682">
                  <c:v>0.6</c:v>
                </c:pt>
                <c:pt idx="683">
                  <c:v>0.6</c:v>
                </c:pt>
                <c:pt idx="684">
                  <c:v>0.5968</c:v>
                </c:pt>
                <c:pt idx="685">
                  <c:v>0.5968</c:v>
                </c:pt>
                <c:pt idx="686">
                  <c:v>0.5968</c:v>
                </c:pt>
                <c:pt idx="687">
                  <c:v>0.5968</c:v>
                </c:pt>
                <c:pt idx="688">
                  <c:v>0.5968</c:v>
                </c:pt>
                <c:pt idx="689">
                  <c:v>0.5968</c:v>
                </c:pt>
                <c:pt idx="690">
                  <c:v>0.5968</c:v>
                </c:pt>
                <c:pt idx="691">
                  <c:v>0.5968</c:v>
                </c:pt>
                <c:pt idx="692">
                  <c:v>0.5968</c:v>
                </c:pt>
                <c:pt idx="693">
                  <c:v>0.59675</c:v>
                </c:pt>
                <c:pt idx="694">
                  <c:v>0.59660000000000002</c:v>
                </c:pt>
                <c:pt idx="695">
                  <c:v>0.59624999999999995</c:v>
                </c:pt>
                <c:pt idx="696">
                  <c:v>0.59565000000000001</c:v>
                </c:pt>
                <c:pt idx="697">
                  <c:v>0.5948</c:v>
                </c:pt>
                <c:pt idx="698">
                  <c:v>0.59360000000000002</c:v>
                </c:pt>
                <c:pt idx="699">
                  <c:v>0.59199999999999997</c:v>
                </c:pt>
                <c:pt idx="700">
                  <c:v>0.58994999999999997</c:v>
                </c:pt>
                <c:pt idx="701">
                  <c:v>0.58735000000000004</c:v>
                </c:pt>
                <c:pt idx="702">
                  <c:v>0.58414999999999995</c:v>
                </c:pt>
                <c:pt idx="703">
                  <c:v>0.58030000000000004</c:v>
                </c:pt>
                <c:pt idx="704">
                  <c:v>0.57569999999999999</c:v>
                </c:pt>
                <c:pt idx="705">
                  <c:v>0.57035000000000002</c:v>
                </c:pt>
                <c:pt idx="706">
                  <c:v>0.56425000000000003</c:v>
                </c:pt>
                <c:pt idx="707">
                  <c:v>0.55740000000000001</c:v>
                </c:pt>
                <c:pt idx="708">
                  <c:v>0.54979999999999996</c:v>
                </c:pt>
                <c:pt idx="709">
                  <c:v>0.54154999999999998</c:v>
                </c:pt>
                <c:pt idx="710">
                  <c:v>0.53274999999999995</c:v>
                </c:pt>
                <c:pt idx="711">
                  <c:v>0.52349999999999997</c:v>
                </c:pt>
                <c:pt idx="712">
                  <c:v>0.51390000000000002</c:v>
                </c:pt>
                <c:pt idx="713">
                  <c:v>0.504</c:v>
                </c:pt>
                <c:pt idx="714">
                  <c:v>0.49395</c:v>
                </c:pt>
                <c:pt idx="715">
                  <c:v>0.48385</c:v>
                </c:pt>
                <c:pt idx="716">
                  <c:v>0.4738</c:v>
                </c:pt>
                <c:pt idx="717">
                  <c:v>0.46389999999999998</c:v>
                </c:pt>
                <c:pt idx="718">
                  <c:v>0.45424999999999999</c:v>
                </c:pt>
                <c:pt idx="719">
                  <c:v>0.44490000000000002</c:v>
                </c:pt>
                <c:pt idx="720">
                  <c:v>0.43595</c:v>
                </c:pt>
                <c:pt idx="721">
                  <c:v>0.42745</c:v>
                </c:pt>
                <c:pt idx="722">
                  <c:v>0.41944999999999999</c:v>
                </c:pt>
                <c:pt idx="723">
                  <c:v>0.41199999999999998</c:v>
                </c:pt>
                <c:pt idx="724">
                  <c:v>0.40510000000000002</c:v>
                </c:pt>
                <c:pt idx="725">
                  <c:v>0.39874999999999999</c:v>
                </c:pt>
                <c:pt idx="726">
                  <c:v>0.39300000000000002</c:v>
                </c:pt>
                <c:pt idx="727">
                  <c:v>0.38784999999999997</c:v>
                </c:pt>
                <c:pt idx="728">
                  <c:v>0.38329999999999997</c:v>
                </c:pt>
                <c:pt idx="729">
                  <c:v>0.37935000000000002</c:v>
                </c:pt>
                <c:pt idx="730">
                  <c:v>0.376</c:v>
                </c:pt>
                <c:pt idx="731">
                  <c:v>0.37330000000000002</c:v>
                </c:pt>
                <c:pt idx="732">
                  <c:v>0.37125000000000002</c:v>
                </c:pt>
                <c:pt idx="733">
                  <c:v>0.36980000000000002</c:v>
                </c:pt>
                <c:pt idx="734">
                  <c:v>0.36895</c:v>
                </c:pt>
                <c:pt idx="735">
                  <c:v>0.36870000000000003</c:v>
                </c:pt>
                <c:pt idx="736">
                  <c:v>0.36904999999999999</c:v>
                </c:pt>
                <c:pt idx="737">
                  <c:v>0.36995</c:v>
                </c:pt>
                <c:pt idx="738">
                  <c:v>0.37135000000000001</c:v>
                </c:pt>
                <c:pt idx="739">
                  <c:v>0.37325000000000003</c:v>
                </c:pt>
                <c:pt idx="740">
                  <c:v>0.37554999999999999</c:v>
                </c:pt>
                <c:pt idx="741">
                  <c:v>0.37819999999999998</c:v>
                </c:pt>
                <c:pt idx="742">
                  <c:v>0.38119999999999998</c:v>
                </c:pt>
                <c:pt idx="743">
                  <c:v>0.38450000000000001</c:v>
                </c:pt>
                <c:pt idx="744">
                  <c:v>0.38805000000000001</c:v>
                </c:pt>
                <c:pt idx="745">
                  <c:v>0.39179999999999998</c:v>
                </c:pt>
                <c:pt idx="746">
                  <c:v>0.3957</c:v>
                </c:pt>
                <c:pt idx="747">
                  <c:v>0.3997</c:v>
                </c:pt>
                <c:pt idx="748">
                  <c:v>0.40379999999999999</c:v>
                </c:pt>
                <c:pt idx="749">
                  <c:v>0.40799999999999997</c:v>
                </c:pt>
                <c:pt idx="750">
                  <c:v>0.41225000000000001</c:v>
                </c:pt>
                <c:pt idx="751">
                  <c:v>0.41660000000000003</c:v>
                </c:pt>
                <c:pt idx="752">
                  <c:v>0.42104999999999998</c:v>
                </c:pt>
                <c:pt idx="753">
                  <c:v>0.42549999999999999</c:v>
                </c:pt>
                <c:pt idx="754">
                  <c:v>0.43</c:v>
                </c:pt>
                <c:pt idx="755">
                  <c:v>0.4345</c:v>
                </c:pt>
                <c:pt idx="756">
                  <c:v>0.439</c:v>
                </c:pt>
                <c:pt idx="757">
                  <c:v>0.43219999999999997</c:v>
                </c:pt>
                <c:pt idx="758">
                  <c:v>0.43219999999999997</c:v>
                </c:pt>
                <c:pt idx="759">
                  <c:v>0.43219999999999997</c:v>
                </c:pt>
                <c:pt idx="760">
                  <c:v>0.43219999999999997</c:v>
                </c:pt>
                <c:pt idx="761">
                  <c:v>0.43219999999999997</c:v>
                </c:pt>
                <c:pt idx="762">
                  <c:v>0.43214999999999998</c:v>
                </c:pt>
                <c:pt idx="763">
                  <c:v>0.43204999999999999</c:v>
                </c:pt>
                <c:pt idx="764">
                  <c:v>0.43185000000000001</c:v>
                </c:pt>
                <c:pt idx="765">
                  <c:v>0.43159999999999998</c:v>
                </c:pt>
                <c:pt idx="766">
                  <c:v>0.43125000000000002</c:v>
                </c:pt>
                <c:pt idx="767">
                  <c:v>0.43085000000000001</c:v>
                </c:pt>
                <c:pt idx="768">
                  <c:v>0.43035000000000001</c:v>
                </c:pt>
                <c:pt idx="769">
                  <c:v>0.42975000000000002</c:v>
                </c:pt>
                <c:pt idx="770">
                  <c:v>0.42909999999999998</c:v>
                </c:pt>
                <c:pt idx="771">
                  <c:v>0.42835000000000001</c:v>
                </c:pt>
                <c:pt idx="772">
                  <c:v>0.42754999999999999</c:v>
                </c:pt>
                <c:pt idx="773">
                  <c:v>0.42664999999999997</c:v>
                </c:pt>
                <c:pt idx="774">
                  <c:v>0.42564999999999997</c:v>
                </c:pt>
                <c:pt idx="775">
                  <c:v>0.42459999999999998</c:v>
                </c:pt>
                <c:pt idx="776">
                  <c:v>0.42344999999999999</c:v>
                </c:pt>
                <c:pt idx="777">
                  <c:v>0.42225000000000001</c:v>
                </c:pt>
                <c:pt idx="778">
                  <c:v>0.42094999999999999</c:v>
                </c:pt>
                <c:pt idx="779">
                  <c:v>0.41954999999999998</c:v>
                </c:pt>
                <c:pt idx="780">
                  <c:v>0.41810000000000003</c:v>
                </c:pt>
                <c:pt idx="781">
                  <c:v>0.41654999999999998</c:v>
                </c:pt>
                <c:pt idx="782">
                  <c:v>0.41494999999999999</c:v>
                </c:pt>
                <c:pt idx="783">
                  <c:v>0.41335</c:v>
                </c:pt>
                <c:pt idx="784">
                  <c:v>0.41175</c:v>
                </c:pt>
                <c:pt idx="785">
                  <c:v>0.41415000000000002</c:v>
                </c:pt>
                <c:pt idx="786">
                  <c:v>0.41415000000000002</c:v>
                </c:pt>
                <c:pt idx="787">
                  <c:v>0.41415000000000002</c:v>
                </c:pt>
                <c:pt idx="788">
                  <c:v>0.41415000000000002</c:v>
                </c:pt>
                <c:pt idx="789">
                  <c:v>0.41415000000000002</c:v>
                </c:pt>
                <c:pt idx="790">
                  <c:v>0.41415000000000002</c:v>
                </c:pt>
                <c:pt idx="791">
                  <c:v>0.41415000000000002</c:v>
                </c:pt>
                <c:pt idx="792">
                  <c:v>0.41415000000000002</c:v>
                </c:pt>
                <c:pt idx="793">
                  <c:v>0.41415000000000002</c:v>
                </c:pt>
                <c:pt idx="794">
                  <c:v>0.41415000000000002</c:v>
                </c:pt>
                <c:pt idx="795">
                  <c:v>0.41415000000000002</c:v>
                </c:pt>
                <c:pt idx="796">
                  <c:v>0.41415000000000002</c:v>
                </c:pt>
                <c:pt idx="797">
                  <c:v>0.41415000000000002</c:v>
                </c:pt>
                <c:pt idx="798">
                  <c:v>0.41415000000000002</c:v>
                </c:pt>
                <c:pt idx="799">
                  <c:v>0.41415000000000002</c:v>
                </c:pt>
                <c:pt idx="800">
                  <c:v>0.41415000000000002</c:v>
                </c:pt>
                <c:pt idx="801">
                  <c:v>0.41415000000000002</c:v>
                </c:pt>
                <c:pt idx="802">
                  <c:v>0.41415000000000002</c:v>
                </c:pt>
                <c:pt idx="803">
                  <c:v>0.41415000000000002</c:v>
                </c:pt>
                <c:pt idx="804">
                  <c:v>0.41415000000000002</c:v>
                </c:pt>
                <c:pt idx="805">
                  <c:v>0.41415000000000002</c:v>
                </c:pt>
                <c:pt idx="806">
                  <c:v>0.41415000000000002</c:v>
                </c:pt>
                <c:pt idx="807">
                  <c:v>0.41415000000000002</c:v>
                </c:pt>
                <c:pt idx="808">
                  <c:v>0.41415000000000002</c:v>
                </c:pt>
                <c:pt idx="809">
                  <c:v>0.41415000000000002</c:v>
                </c:pt>
                <c:pt idx="810">
                  <c:v>0.41415000000000002</c:v>
                </c:pt>
                <c:pt idx="811">
                  <c:v>0.41415000000000002</c:v>
                </c:pt>
                <c:pt idx="812">
                  <c:v>0.41415000000000002</c:v>
                </c:pt>
                <c:pt idx="813">
                  <c:v>0.41415000000000002</c:v>
                </c:pt>
                <c:pt idx="814">
                  <c:v>0.41415000000000002</c:v>
                </c:pt>
                <c:pt idx="815">
                  <c:v>0.41415000000000002</c:v>
                </c:pt>
                <c:pt idx="816">
                  <c:v>0.41415000000000002</c:v>
                </c:pt>
                <c:pt idx="817">
                  <c:v>0.41415000000000002</c:v>
                </c:pt>
                <c:pt idx="818">
                  <c:v>0.41415000000000002</c:v>
                </c:pt>
                <c:pt idx="819">
                  <c:v>0.41415000000000002</c:v>
                </c:pt>
                <c:pt idx="820">
                  <c:v>0.41415000000000002</c:v>
                </c:pt>
                <c:pt idx="821">
                  <c:v>0.41415000000000002</c:v>
                </c:pt>
                <c:pt idx="822">
                  <c:v>0.41415000000000002</c:v>
                </c:pt>
                <c:pt idx="823">
                  <c:v>0.41415000000000002</c:v>
                </c:pt>
                <c:pt idx="824">
                  <c:v>0.41415000000000002</c:v>
                </c:pt>
                <c:pt idx="825">
                  <c:v>0.41415000000000002</c:v>
                </c:pt>
                <c:pt idx="826">
                  <c:v>0.41415000000000002</c:v>
                </c:pt>
                <c:pt idx="827">
                  <c:v>0.41415000000000002</c:v>
                </c:pt>
                <c:pt idx="828">
                  <c:v>0.41415000000000002</c:v>
                </c:pt>
                <c:pt idx="829">
                  <c:v>0.41415000000000002</c:v>
                </c:pt>
                <c:pt idx="830">
                  <c:v>0.41415000000000002</c:v>
                </c:pt>
                <c:pt idx="831">
                  <c:v>0.41415000000000002</c:v>
                </c:pt>
                <c:pt idx="832">
                  <c:v>0.41415000000000002</c:v>
                </c:pt>
                <c:pt idx="833">
                  <c:v>0.41415000000000002</c:v>
                </c:pt>
                <c:pt idx="834">
                  <c:v>0.41415000000000002</c:v>
                </c:pt>
                <c:pt idx="835">
                  <c:v>0.41415000000000002</c:v>
                </c:pt>
                <c:pt idx="836">
                  <c:v>0.41415000000000002</c:v>
                </c:pt>
                <c:pt idx="837">
                  <c:v>0.41415000000000002</c:v>
                </c:pt>
                <c:pt idx="838">
                  <c:v>0.41415000000000002</c:v>
                </c:pt>
                <c:pt idx="839">
                  <c:v>0.41415000000000002</c:v>
                </c:pt>
                <c:pt idx="840">
                  <c:v>0.41415000000000002</c:v>
                </c:pt>
                <c:pt idx="841">
                  <c:v>0.41415000000000002</c:v>
                </c:pt>
                <c:pt idx="842">
                  <c:v>0.41415000000000002</c:v>
                </c:pt>
                <c:pt idx="843">
                  <c:v>0.41415000000000002</c:v>
                </c:pt>
                <c:pt idx="844">
                  <c:v>0.41410000000000002</c:v>
                </c:pt>
                <c:pt idx="845">
                  <c:v>0.41394999999999998</c:v>
                </c:pt>
                <c:pt idx="846">
                  <c:v>0.41370000000000001</c:v>
                </c:pt>
                <c:pt idx="847">
                  <c:v>0.4133</c:v>
                </c:pt>
                <c:pt idx="848">
                  <c:v>0.4128</c:v>
                </c:pt>
                <c:pt idx="849">
                  <c:v>0.41215000000000002</c:v>
                </c:pt>
                <c:pt idx="850">
                  <c:v>0.41134999999999999</c:v>
                </c:pt>
                <c:pt idx="851">
                  <c:v>0.41034999999999999</c:v>
                </c:pt>
                <c:pt idx="852">
                  <c:v>0.40920000000000001</c:v>
                </c:pt>
                <c:pt idx="853">
                  <c:v>0.40794999999999998</c:v>
                </c:pt>
                <c:pt idx="854">
                  <c:v>0.40655000000000002</c:v>
                </c:pt>
                <c:pt idx="855">
                  <c:v>0.40505000000000002</c:v>
                </c:pt>
                <c:pt idx="856">
                  <c:v>0.40344999999999998</c:v>
                </c:pt>
                <c:pt idx="857">
                  <c:v>0.40184999999999998</c:v>
                </c:pt>
                <c:pt idx="858">
                  <c:v>0.40024999999999999</c:v>
                </c:pt>
                <c:pt idx="859">
                  <c:v>0.40265000000000001</c:v>
                </c:pt>
                <c:pt idx="860">
                  <c:v>0.40265000000000001</c:v>
                </c:pt>
                <c:pt idx="861">
                  <c:v>0.40265000000000001</c:v>
                </c:pt>
                <c:pt idx="862">
                  <c:v>0.40265000000000001</c:v>
                </c:pt>
                <c:pt idx="863">
                  <c:v>0.40265000000000001</c:v>
                </c:pt>
                <c:pt idx="864">
                  <c:v>0.40265000000000001</c:v>
                </c:pt>
                <c:pt idx="865">
                  <c:v>0.40265000000000001</c:v>
                </c:pt>
                <c:pt idx="866">
                  <c:v>0.40265000000000001</c:v>
                </c:pt>
                <c:pt idx="867">
                  <c:v>0.40265000000000001</c:v>
                </c:pt>
                <c:pt idx="868">
                  <c:v>0.40265000000000001</c:v>
                </c:pt>
                <c:pt idx="869">
                  <c:v>0.40265000000000001</c:v>
                </c:pt>
                <c:pt idx="870">
                  <c:v>0.40265000000000001</c:v>
                </c:pt>
                <c:pt idx="871">
                  <c:v>0.40265000000000001</c:v>
                </c:pt>
                <c:pt idx="872">
                  <c:v>0.40265000000000001</c:v>
                </c:pt>
                <c:pt idx="873">
                  <c:v>0.40265000000000001</c:v>
                </c:pt>
                <c:pt idx="874">
                  <c:v>0.4027</c:v>
                </c:pt>
                <c:pt idx="875">
                  <c:v>0.40279999999999999</c:v>
                </c:pt>
                <c:pt idx="876">
                  <c:v>0.40300000000000002</c:v>
                </c:pt>
                <c:pt idx="877">
                  <c:v>0.40334999999999999</c:v>
                </c:pt>
                <c:pt idx="878">
                  <c:v>0.40389999999999998</c:v>
                </c:pt>
                <c:pt idx="879">
                  <c:v>0.40475</c:v>
                </c:pt>
                <c:pt idx="880">
                  <c:v>0.40589999999999998</c:v>
                </c:pt>
                <c:pt idx="881">
                  <c:v>0.40744999999999998</c:v>
                </c:pt>
                <c:pt idx="882">
                  <c:v>0.40944999999999998</c:v>
                </c:pt>
                <c:pt idx="883">
                  <c:v>0.41199999999999998</c:v>
                </c:pt>
                <c:pt idx="884">
                  <c:v>0.41520000000000001</c:v>
                </c:pt>
                <c:pt idx="885">
                  <c:v>0.41915000000000002</c:v>
                </c:pt>
                <c:pt idx="886">
                  <c:v>0.42394999999999999</c:v>
                </c:pt>
                <c:pt idx="887">
                  <c:v>0.42975000000000002</c:v>
                </c:pt>
                <c:pt idx="888">
                  <c:v>0.43659999999999999</c:v>
                </c:pt>
                <c:pt idx="889">
                  <c:v>0.44455</c:v>
                </c:pt>
                <c:pt idx="890">
                  <c:v>0.45369999999999999</c:v>
                </c:pt>
                <c:pt idx="891">
                  <c:v>0.46405000000000002</c:v>
                </c:pt>
                <c:pt idx="892">
                  <c:v>0.47554999999999997</c:v>
                </c:pt>
                <c:pt idx="893">
                  <c:v>0.48814999999999997</c:v>
                </c:pt>
                <c:pt idx="894">
                  <c:v>0.50165000000000004</c:v>
                </c:pt>
                <c:pt idx="895">
                  <c:v>0.51595000000000002</c:v>
                </c:pt>
                <c:pt idx="896">
                  <c:v>0.53095000000000003</c:v>
                </c:pt>
                <c:pt idx="897">
                  <c:v>0.54644999999999999</c:v>
                </c:pt>
                <c:pt idx="898">
                  <c:v>0.56235000000000002</c:v>
                </c:pt>
                <c:pt idx="899">
                  <c:v>0.57845000000000002</c:v>
                </c:pt>
                <c:pt idx="900">
                  <c:v>0.59460000000000002</c:v>
                </c:pt>
                <c:pt idx="901">
                  <c:v>0.6</c:v>
                </c:pt>
                <c:pt idx="902">
                  <c:v>0.6</c:v>
                </c:pt>
                <c:pt idx="903">
                  <c:v>0.6</c:v>
                </c:pt>
                <c:pt idx="904">
                  <c:v>0.6</c:v>
                </c:pt>
                <c:pt idx="905">
                  <c:v>0.6</c:v>
                </c:pt>
                <c:pt idx="906">
                  <c:v>0.6</c:v>
                </c:pt>
                <c:pt idx="907">
                  <c:v>0.6</c:v>
                </c:pt>
                <c:pt idx="908">
                  <c:v>0.6</c:v>
                </c:pt>
                <c:pt idx="909">
                  <c:v>0.6</c:v>
                </c:pt>
                <c:pt idx="910">
                  <c:v>0.6</c:v>
                </c:pt>
                <c:pt idx="911">
                  <c:v>0.6</c:v>
                </c:pt>
                <c:pt idx="912">
                  <c:v>0.6</c:v>
                </c:pt>
                <c:pt idx="913">
                  <c:v>0.6</c:v>
                </c:pt>
                <c:pt idx="914">
                  <c:v>0.6</c:v>
                </c:pt>
                <c:pt idx="915">
                  <c:v>0.6</c:v>
                </c:pt>
                <c:pt idx="916">
                  <c:v>0.6</c:v>
                </c:pt>
                <c:pt idx="917">
                  <c:v>0.6</c:v>
                </c:pt>
                <c:pt idx="918">
                  <c:v>0.6</c:v>
                </c:pt>
                <c:pt idx="919">
                  <c:v>0.6</c:v>
                </c:pt>
                <c:pt idx="920">
                  <c:v>0.6</c:v>
                </c:pt>
                <c:pt idx="921">
                  <c:v>0.6</c:v>
                </c:pt>
                <c:pt idx="922">
                  <c:v>0.6</c:v>
                </c:pt>
                <c:pt idx="923">
                  <c:v>0.6</c:v>
                </c:pt>
                <c:pt idx="924">
                  <c:v>0.6</c:v>
                </c:pt>
                <c:pt idx="925">
                  <c:v>0.6</c:v>
                </c:pt>
                <c:pt idx="926">
                  <c:v>0.6</c:v>
                </c:pt>
                <c:pt idx="927">
                  <c:v>0.6</c:v>
                </c:pt>
                <c:pt idx="928">
                  <c:v>0.6</c:v>
                </c:pt>
                <c:pt idx="929">
                  <c:v>0.6</c:v>
                </c:pt>
                <c:pt idx="930">
                  <c:v>0.6</c:v>
                </c:pt>
                <c:pt idx="931">
                  <c:v>0.59789999999999999</c:v>
                </c:pt>
                <c:pt idx="932">
                  <c:v>0.59789999999999999</c:v>
                </c:pt>
                <c:pt idx="933">
                  <c:v>0.59789999999999999</c:v>
                </c:pt>
                <c:pt idx="934">
                  <c:v>0.59789999999999999</c:v>
                </c:pt>
                <c:pt idx="935">
                  <c:v>0.59789999999999999</c:v>
                </c:pt>
                <c:pt idx="936">
                  <c:v>0.59789999999999999</c:v>
                </c:pt>
                <c:pt idx="937">
                  <c:v>0.59789999999999999</c:v>
                </c:pt>
                <c:pt idx="938">
                  <c:v>0.59789999999999999</c:v>
                </c:pt>
                <c:pt idx="939">
                  <c:v>0.59789999999999999</c:v>
                </c:pt>
                <c:pt idx="940">
                  <c:v>0.59789999999999999</c:v>
                </c:pt>
                <c:pt idx="941">
                  <c:v>0.59789999999999999</c:v>
                </c:pt>
                <c:pt idx="942">
                  <c:v>0.59794999999999998</c:v>
                </c:pt>
                <c:pt idx="943">
                  <c:v>0.59809999999999997</c:v>
                </c:pt>
                <c:pt idx="944">
                  <c:v>0.59835000000000005</c:v>
                </c:pt>
                <c:pt idx="945">
                  <c:v>0.59875</c:v>
                </c:pt>
                <c:pt idx="946">
                  <c:v>0.59924999999999995</c:v>
                </c:pt>
                <c:pt idx="947">
                  <c:v>0.59989999999999999</c:v>
                </c:pt>
                <c:pt idx="948">
                  <c:v>0.6</c:v>
                </c:pt>
                <c:pt idx="949">
                  <c:v>0.6</c:v>
                </c:pt>
                <c:pt idx="950">
                  <c:v>0.6</c:v>
                </c:pt>
                <c:pt idx="951">
                  <c:v>0.6</c:v>
                </c:pt>
                <c:pt idx="952">
                  <c:v>0.6</c:v>
                </c:pt>
                <c:pt idx="953">
                  <c:v>0.6</c:v>
                </c:pt>
                <c:pt idx="954">
                  <c:v>0.6</c:v>
                </c:pt>
                <c:pt idx="955">
                  <c:v>0.6</c:v>
                </c:pt>
                <c:pt idx="956">
                  <c:v>0.6</c:v>
                </c:pt>
                <c:pt idx="957">
                  <c:v>0.6</c:v>
                </c:pt>
                <c:pt idx="958">
                  <c:v>0.6</c:v>
                </c:pt>
                <c:pt idx="959">
                  <c:v>0.6</c:v>
                </c:pt>
                <c:pt idx="960">
                  <c:v>0.6</c:v>
                </c:pt>
                <c:pt idx="961">
                  <c:v>0.6</c:v>
                </c:pt>
                <c:pt idx="962">
                  <c:v>0.6</c:v>
                </c:pt>
                <c:pt idx="963">
                  <c:v>0.6</c:v>
                </c:pt>
                <c:pt idx="964">
                  <c:v>0.6</c:v>
                </c:pt>
                <c:pt idx="965">
                  <c:v>0.59550000000000003</c:v>
                </c:pt>
                <c:pt idx="966">
                  <c:v>0.59550000000000003</c:v>
                </c:pt>
                <c:pt idx="967">
                  <c:v>0.59550000000000003</c:v>
                </c:pt>
                <c:pt idx="968">
                  <c:v>0.59550000000000003</c:v>
                </c:pt>
                <c:pt idx="969">
                  <c:v>0.59550000000000003</c:v>
                </c:pt>
                <c:pt idx="970">
                  <c:v>0.59550000000000003</c:v>
                </c:pt>
                <c:pt idx="971">
                  <c:v>0.59550000000000003</c:v>
                </c:pt>
                <c:pt idx="972">
                  <c:v>0.59550000000000003</c:v>
                </c:pt>
                <c:pt idx="973">
                  <c:v>0.59550000000000003</c:v>
                </c:pt>
                <c:pt idx="974">
                  <c:v>0.59550000000000003</c:v>
                </c:pt>
                <c:pt idx="975">
                  <c:v>0.59550000000000003</c:v>
                </c:pt>
                <c:pt idx="976">
                  <c:v>0.59550000000000003</c:v>
                </c:pt>
                <c:pt idx="977">
                  <c:v>0.59550000000000003</c:v>
                </c:pt>
                <c:pt idx="978">
                  <c:v>0.59550000000000003</c:v>
                </c:pt>
                <c:pt idx="979">
                  <c:v>0.59550000000000003</c:v>
                </c:pt>
                <c:pt idx="980">
                  <c:v>0.59550000000000003</c:v>
                </c:pt>
                <c:pt idx="981">
                  <c:v>0.59550000000000003</c:v>
                </c:pt>
                <c:pt idx="982">
                  <c:v>0.59550000000000003</c:v>
                </c:pt>
                <c:pt idx="983">
                  <c:v>0.59550000000000003</c:v>
                </c:pt>
                <c:pt idx="984">
                  <c:v>0.59550000000000003</c:v>
                </c:pt>
                <c:pt idx="985">
                  <c:v>0.59550000000000003</c:v>
                </c:pt>
                <c:pt idx="986">
                  <c:v>0.59550000000000003</c:v>
                </c:pt>
                <c:pt idx="987">
                  <c:v>0.59550000000000003</c:v>
                </c:pt>
                <c:pt idx="988">
                  <c:v>0.59550000000000003</c:v>
                </c:pt>
                <c:pt idx="989">
                  <c:v>0.59550000000000003</c:v>
                </c:pt>
                <c:pt idx="990">
                  <c:v>0.59550000000000003</c:v>
                </c:pt>
                <c:pt idx="991">
                  <c:v>0.59550000000000003</c:v>
                </c:pt>
                <c:pt idx="992">
                  <c:v>0.59550000000000003</c:v>
                </c:pt>
                <c:pt idx="993">
                  <c:v>0.59550000000000003</c:v>
                </c:pt>
                <c:pt idx="994">
                  <c:v>0.59550000000000003</c:v>
                </c:pt>
                <c:pt idx="995">
                  <c:v>0.59550000000000003</c:v>
                </c:pt>
                <c:pt idx="996">
                  <c:v>0.59550000000000003</c:v>
                </c:pt>
                <c:pt idx="997">
                  <c:v>0.59550000000000003</c:v>
                </c:pt>
                <c:pt idx="998">
                  <c:v>0.59550000000000003</c:v>
                </c:pt>
                <c:pt idx="999">
                  <c:v>0.59550000000000003</c:v>
                </c:pt>
                <c:pt idx="1000">
                  <c:v>0.59550000000000003</c:v>
                </c:pt>
                <c:pt idx="1001">
                  <c:v>0.59550000000000003</c:v>
                </c:pt>
                <c:pt idx="1002">
                  <c:v>0.59550000000000003</c:v>
                </c:pt>
                <c:pt idx="1003">
                  <c:v>0.59550000000000003</c:v>
                </c:pt>
                <c:pt idx="1004">
                  <c:v>0.59550000000000003</c:v>
                </c:pt>
                <c:pt idx="1005">
                  <c:v>0.59550000000000003</c:v>
                </c:pt>
                <c:pt idx="1006">
                  <c:v>0.59550000000000003</c:v>
                </c:pt>
                <c:pt idx="1007">
                  <c:v>0.59550000000000003</c:v>
                </c:pt>
                <c:pt idx="1008">
                  <c:v>0.59550000000000003</c:v>
                </c:pt>
                <c:pt idx="1009">
                  <c:v>0.59550000000000003</c:v>
                </c:pt>
                <c:pt idx="1010">
                  <c:v>0.59550000000000003</c:v>
                </c:pt>
                <c:pt idx="1011">
                  <c:v>0.59550000000000003</c:v>
                </c:pt>
                <c:pt idx="1012">
                  <c:v>0.59550000000000003</c:v>
                </c:pt>
                <c:pt idx="1013">
                  <c:v>0.59550000000000003</c:v>
                </c:pt>
                <c:pt idx="1014">
                  <c:v>0.59550000000000003</c:v>
                </c:pt>
                <c:pt idx="1015">
                  <c:v>0.59550000000000003</c:v>
                </c:pt>
                <c:pt idx="1016">
                  <c:v>0.59550000000000003</c:v>
                </c:pt>
                <c:pt idx="1017">
                  <c:v>0.59550000000000003</c:v>
                </c:pt>
                <c:pt idx="1018">
                  <c:v>0.59550000000000003</c:v>
                </c:pt>
                <c:pt idx="1019">
                  <c:v>0.59550000000000003</c:v>
                </c:pt>
                <c:pt idx="1020">
                  <c:v>0.59550000000000003</c:v>
                </c:pt>
                <c:pt idx="1021">
                  <c:v>0.59550000000000003</c:v>
                </c:pt>
                <c:pt idx="1022">
                  <c:v>0.59550000000000003</c:v>
                </c:pt>
                <c:pt idx="1023">
                  <c:v>0.59550000000000003</c:v>
                </c:pt>
                <c:pt idx="1024">
                  <c:v>0.59550000000000003</c:v>
                </c:pt>
                <c:pt idx="1025">
                  <c:v>0.59550000000000003</c:v>
                </c:pt>
                <c:pt idx="1026">
                  <c:v>0.59550000000000003</c:v>
                </c:pt>
                <c:pt idx="1027">
                  <c:v>0.59550000000000003</c:v>
                </c:pt>
                <c:pt idx="1028">
                  <c:v>0.59550000000000003</c:v>
                </c:pt>
                <c:pt idx="1029">
                  <c:v>0.59550000000000003</c:v>
                </c:pt>
                <c:pt idx="1030">
                  <c:v>0.59560000000000002</c:v>
                </c:pt>
                <c:pt idx="1031">
                  <c:v>0.5958</c:v>
                </c:pt>
                <c:pt idx="1032">
                  <c:v>0.59614999999999996</c:v>
                </c:pt>
                <c:pt idx="1033">
                  <c:v>0.59660000000000002</c:v>
                </c:pt>
                <c:pt idx="1034">
                  <c:v>0.59719999999999995</c:v>
                </c:pt>
                <c:pt idx="1035">
                  <c:v>0.59799999999999998</c:v>
                </c:pt>
                <c:pt idx="1036">
                  <c:v>0.59894999999999998</c:v>
                </c:pt>
                <c:pt idx="1037">
                  <c:v>0.6</c:v>
                </c:pt>
                <c:pt idx="1038">
                  <c:v>0.6</c:v>
                </c:pt>
                <c:pt idx="1039">
                  <c:v>0.6</c:v>
                </c:pt>
                <c:pt idx="1040">
                  <c:v>0.6</c:v>
                </c:pt>
                <c:pt idx="1041">
                  <c:v>0.6</c:v>
                </c:pt>
                <c:pt idx="1042">
                  <c:v>0.6</c:v>
                </c:pt>
                <c:pt idx="1043">
                  <c:v>0.6</c:v>
                </c:pt>
                <c:pt idx="1044">
                  <c:v>0.6</c:v>
                </c:pt>
                <c:pt idx="1045">
                  <c:v>0.6</c:v>
                </c:pt>
                <c:pt idx="1046">
                  <c:v>0.6</c:v>
                </c:pt>
                <c:pt idx="1047">
                  <c:v>0.6</c:v>
                </c:pt>
                <c:pt idx="1048">
                  <c:v>0.6</c:v>
                </c:pt>
                <c:pt idx="1049">
                  <c:v>0.6</c:v>
                </c:pt>
                <c:pt idx="1050">
                  <c:v>0.59609999999999996</c:v>
                </c:pt>
                <c:pt idx="1051">
                  <c:v>0.59609999999999996</c:v>
                </c:pt>
                <c:pt idx="1052">
                  <c:v>0.59609999999999996</c:v>
                </c:pt>
                <c:pt idx="1053">
                  <c:v>0.59609999999999996</c:v>
                </c:pt>
                <c:pt idx="1054">
                  <c:v>0.59609999999999996</c:v>
                </c:pt>
                <c:pt idx="1055">
                  <c:v>0.59609999999999996</c:v>
                </c:pt>
                <c:pt idx="1056">
                  <c:v>0.59609999999999996</c:v>
                </c:pt>
                <c:pt idx="1057">
                  <c:v>0.59609999999999996</c:v>
                </c:pt>
                <c:pt idx="1058">
                  <c:v>0.59609999999999996</c:v>
                </c:pt>
                <c:pt idx="1059">
                  <c:v>0.59609999999999996</c:v>
                </c:pt>
                <c:pt idx="1060">
                  <c:v>0.59609999999999996</c:v>
                </c:pt>
                <c:pt idx="1061">
                  <c:v>0.59609999999999996</c:v>
                </c:pt>
                <c:pt idx="1062">
                  <c:v>0.59609999999999996</c:v>
                </c:pt>
                <c:pt idx="1063">
                  <c:v>0.59609999999999996</c:v>
                </c:pt>
                <c:pt idx="1064">
                  <c:v>0.59609999999999996</c:v>
                </c:pt>
                <c:pt idx="1065">
                  <c:v>0.59604999999999997</c:v>
                </c:pt>
                <c:pt idx="1066">
                  <c:v>0.59589999999999999</c:v>
                </c:pt>
                <c:pt idx="1067">
                  <c:v>0.59560000000000002</c:v>
                </c:pt>
                <c:pt idx="1068">
                  <c:v>0.59509999999999996</c:v>
                </c:pt>
                <c:pt idx="1069">
                  <c:v>0.59430000000000005</c:v>
                </c:pt>
                <c:pt idx="1070">
                  <c:v>0.59314999999999996</c:v>
                </c:pt>
                <c:pt idx="1071">
                  <c:v>0.59150000000000003</c:v>
                </c:pt>
                <c:pt idx="1072">
                  <c:v>0.58935000000000004</c:v>
                </c:pt>
                <c:pt idx="1073">
                  <c:v>0.58660000000000001</c:v>
                </c:pt>
                <c:pt idx="1074">
                  <c:v>0.58314999999999995</c:v>
                </c:pt>
                <c:pt idx="1075">
                  <c:v>0.57894999999999996</c:v>
                </c:pt>
                <c:pt idx="1076">
                  <c:v>0.57389999999999997</c:v>
                </c:pt>
                <c:pt idx="1077">
                  <c:v>0.56799999999999995</c:v>
                </c:pt>
                <c:pt idx="1078">
                  <c:v>0.56115000000000004</c:v>
                </c:pt>
                <c:pt idx="1079">
                  <c:v>0.55330000000000001</c:v>
                </c:pt>
                <c:pt idx="1080">
                  <c:v>0.54449999999999998</c:v>
                </c:pt>
                <c:pt idx="1081">
                  <c:v>0.53480000000000005</c:v>
                </c:pt>
                <c:pt idx="1082">
                  <c:v>0.52434999999999998</c:v>
                </c:pt>
                <c:pt idx="1083">
                  <c:v>0.51319999999999999</c:v>
                </c:pt>
                <c:pt idx="1084">
                  <c:v>0.50149999999999995</c:v>
                </c:pt>
                <c:pt idx="1085">
                  <c:v>0.4894</c:v>
                </c:pt>
                <c:pt idx="1086">
                  <c:v>0.47699999999999998</c:v>
                </c:pt>
                <c:pt idx="1087">
                  <c:v>0.46444999999999997</c:v>
                </c:pt>
                <c:pt idx="1088">
                  <c:v>0.45190000000000002</c:v>
                </c:pt>
                <c:pt idx="1089">
                  <c:v>0.43955</c:v>
                </c:pt>
                <c:pt idx="1090">
                  <c:v>0.42759999999999998</c:v>
                </c:pt>
                <c:pt idx="1091">
                  <c:v>0.41615000000000002</c:v>
                </c:pt>
                <c:pt idx="1092">
                  <c:v>0.40539999999999998</c:v>
                </c:pt>
                <c:pt idx="1093">
                  <c:v>0.39545000000000002</c:v>
                </c:pt>
                <c:pt idx="1094">
                  <c:v>0.38645000000000002</c:v>
                </c:pt>
                <c:pt idx="1095">
                  <c:v>0.37845000000000001</c:v>
                </c:pt>
                <c:pt idx="1096">
                  <c:v>0.37145</c:v>
                </c:pt>
                <c:pt idx="1097">
                  <c:v>0.36549999999999999</c:v>
                </c:pt>
                <c:pt idx="1098">
                  <c:v>0.36059999999999998</c:v>
                </c:pt>
                <c:pt idx="1099">
                  <c:v>0.35670000000000002</c:v>
                </c:pt>
                <c:pt idx="1100">
                  <c:v>0.35375000000000001</c:v>
                </c:pt>
                <c:pt idx="1101">
                  <c:v>0.35175000000000001</c:v>
                </c:pt>
                <c:pt idx="1102">
                  <c:v>0.35060000000000002</c:v>
                </c:pt>
                <c:pt idx="1103">
                  <c:v>0.35025000000000001</c:v>
                </c:pt>
                <c:pt idx="1104">
                  <c:v>0.35054999999999997</c:v>
                </c:pt>
                <c:pt idx="1105">
                  <c:v>0.35144999999999998</c:v>
                </c:pt>
                <c:pt idx="1106">
                  <c:v>0.35289999999999999</c:v>
                </c:pt>
                <c:pt idx="1107">
                  <c:v>0.3548</c:v>
                </c:pt>
                <c:pt idx="1108">
                  <c:v>0.35704999999999998</c:v>
                </c:pt>
                <c:pt idx="1109">
                  <c:v>0.35954999999999998</c:v>
                </c:pt>
                <c:pt idx="1110">
                  <c:v>0.36225000000000002</c:v>
                </c:pt>
                <c:pt idx="1111">
                  <c:v>0.36509999999999998</c:v>
                </c:pt>
                <c:pt idx="1112">
                  <c:v>0.36809999999999998</c:v>
                </c:pt>
                <c:pt idx="1113">
                  <c:v>0.37114999999999998</c:v>
                </c:pt>
                <c:pt idx="1114">
                  <c:v>0.37430000000000002</c:v>
                </c:pt>
                <c:pt idx="1115">
                  <c:v>0.3775</c:v>
                </c:pt>
                <c:pt idx="1116">
                  <c:v>0.38080000000000003</c:v>
                </c:pt>
                <c:pt idx="1117">
                  <c:v>0.38419999999999999</c:v>
                </c:pt>
                <c:pt idx="1118">
                  <c:v>0.38764999999999999</c:v>
                </c:pt>
                <c:pt idx="1119">
                  <c:v>0.39119999999999999</c:v>
                </c:pt>
                <c:pt idx="1120">
                  <c:v>0.39479999999999998</c:v>
                </c:pt>
                <c:pt idx="1121">
                  <c:v>0.39850000000000002</c:v>
                </c:pt>
                <c:pt idx="1122">
                  <c:v>0.40229999999999999</c:v>
                </c:pt>
                <c:pt idx="1123">
                  <c:v>0.40615000000000001</c:v>
                </c:pt>
                <c:pt idx="1124">
                  <c:v>0.41005000000000003</c:v>
                </c:pt>
                <c:pt idx="1125">
                  <c:v>0.41399999999999998</c:v>
                </c:pt>
                <c:pt idx="1126">
                  <c:v>0.41794999999999999</c:v>
                </c:pt>
                <c:pt idx="1127">
                  <c:v>0.41194999999999998</c:v>
                </c:pt>
                <c:pt idx="1128">
                  <c:v>0.41194999999999998</c:v>
                </c:pt>
                <c:pt idx="1129">
                  <c:v>0.41194999999999998</c:v>
                </c:pt>
                <c:pt idx="1130">
                  <c:v>0.41189999999999999</c:v>
                </c:pt>
                <c:pt idx="1131">
                  <c:v>0.4118</c:v>
                </c:pt>
                <c:pt idx="1132">
                  <c:v>0.41160000000000002</c:v>
                </c:pt>
                <c:pt idx="1133">
                  <c:v>0.41134999999999999</c:v>
                </c:pt>
                <c:pt idx="1134">
                  <c:v>0.41094999999999998</c:v>
                </c:pt>
                <c:pt idx="1135">
                  <c:v>0.41044999999999998</c:v>
                </c:pt>
                <c:pt idx="1136">
                  <c:v>0.40984999999999999</c:v>
                </c:pt>
                <c:pt idx="1137">
                  <c:v>0.40910000000000002</c:v>
                </c:pt>
                <c:pt idx="1138">
                  <c:v>0.40825</c:v>
                </c:pt>
                <c:pt idx="1139">
                  <c:v>0.4073</c:v>
                </c:pt>
                <c:pt idx="1140">
                  <c:v>0.40625</c:v>
                </c:pt>
                <c:pt idx="1141">
                  <c:v>0.40510000000000002</c:v>
                </c:pt>
                <c:pt idx="1142">
                  <c:v>0.40384999999999999</c:v>
                </c:pt>
                <c:pt idx="1143">
                  <c:v>0.40250000000000002</c:v>
                </c:pt>
                <c:pt idx="1144">
                  <c:v>0.40105000000000002</c:v>
                </c:pt>
                <c:pt idx="1145">
                  <c:v>0.39950000000000002</c:v>
                </c:pt>
                <c:pt idx="1146">
                  <c:v>0.39789999999999998</c:v>
                </c:pt>
                <c:pt idx="1147">
                  <c:v>0.3962</c:v>
                </c:pt>
                <c:pt idx="1148">
                  <c:v>0.39450000000000002</c:v>
                </c:pt>
                <c:pt idx="1149">
                  <c:v>0.39279999999999998</c:v>
                </c:pt>
                <c:pt idx="1150">
                  <c:v>0.39529999999999998</c:v>
                </c:pt>
                <c:pt idx="1151">
                  <c:v>0.39529999999999998</c:v>
                </c:pt>
                <c:pt idx="1152">
                  <c:v>0.39529999999999998</c:v>
                </c:pt>
                <c:pt idx="1153">
                  <c:v>0.39529999999999998</c:v>
                </c:pt>
                <c:pt idx="1154">
                  <c:v>0.39529999999999998</c:v>
                </c:pt>
                <c:pt idx="1155">
                  <c:v>0.39529999999999998</c:v>
                </c:pt>
                <c:pt idx="1156">
                  <c:v>0.39529999999999998</c:v>
                </c:pt>
                <c:pt idx="1157">
                  <c:v>0.39529999999999998</c:v>
                </c:pt>
                <c:pt idx="1158">
                  <c:v>0.39529999999999998</c:v>
                </c:pt>
                <c:pt idx="1159">
                  <c:v>0.39529999999999998</c:v>
                </c:pt>
                <c:pt idx="1160">
                  <c:v>0.39529999999999998</c:v>
                </c:pt>
                <c:pt idx="1161">
                  <c:v>0.39529999999999998</c:v>
                </c:pt>
                <c:pt idx="1162">
                  <c:v>0.39529999999999998</c:v>
                </c:pt>
                <c:pt idx="1163">
                  <c:v>0.39529999999999998</c:v>
                </c:pt>
                <c:pt idx="1164">
                  <c:v>0.39529999999999998</c:v>
                </c:pt>
                <c:pt idx="1165">
                  <c:v>0.39529999999999998</c:v>
                </c:pt>
                <c:pt idx="1166">
                  <c:v>0.39529999999999998</c:v>
                </c:pt>
                <c:pt idx="1167">
                  <c:v>0.39529999999999998</c:v>
                </c:pt>
                <c:pt idx="1168">
                  <c:v>0.39529999999999998</c:v>
                </c:pt>
                <c:pt idx="1169">
                  <c:v>0.39529999999999998</c:v>
                </c:pt>
                <c:pt idx="1170">
                  <c:v>0.39529999999999998</c:v>
                </c:pt>
                <c:pt idx="1171">
                  <c:v>0.39529999999999998</c:v>
                </c:pt>
                <c:pt idx="1172">
                  <c:v>0.39529999999999998</c:v>
                </c:pt>
                <c:pt idx="1173">
                  <c:v>0.39529999999999998</c:v>
                </c:pt>
                <c:pt idx="1174">
                  <c:v>0.39529999999999998</c:v>
                </c:pt>
                <c:pt idx="1175">
                  <c:v>0.39529999999999998</c:v>
                </c:pt>
                <c:pt idx="1176">
                  <c:v>0.39529999999999998</c:v>
                </c:pt>
                <c:pt idx="1177">
                  <c:v>0.39529999999999998</c:v>
                </c:pt>
                <c:pt idx="1178">
                  <c:v>0.39529999999999998</c:v>
                </c:pt>
                <c:pt idx="1179">
                  <c:v>0.39529999999999998</c:v>
                </c:pt>
                <c:pt idx="1180">
                  <c:v>0.39529999999999998</c:v>
                </c:pt>
                <c:pt idx="1181">
                  <c:v>0.39529999999999998</c:v>
                </c:pt>
                <c:pt idx="1182">
                  <c:v>0.39529999999999998</c:v>
                </c:pt>
                <c:pt idx="1183">
                  <c:v>0.39529999999999998</c:v>
                </c:pt>
                <c:pt idx="1184">
                  <c:v>0.39529999999999998</c:v>
                </c:pt>
                <c:pt idx="1185">
                  <c:v>0.39529999999999998</c:v>
                </c:pt>
                <c:pt idx="1186">
                  <c:v>0.39529999999999998</c:v>
                </c:pt>
                <c:pt idx="1187">
                  <c:v>0.39529999999999998</c:v>
                </c:pt>
                <c:pt idx="1188">
                  <c:v>0.39529999999999998</c:v>
                </c:pt>
                <c:pt idx="1189">
                  <c:v>0.39529999999999998</c:v>
                </c:pt>
                <c:pt idx="1190">
                  <c:v>0.39529999999999998</c:v>
                </c:pt>
                <c:pt idx="1191">
                  <c:v>0.39529999999999998</c:v>
                </c:pt>
                <c:pt idx="1192">
                  <c:v>0.39529999999999998</c:v>
                </c:pt>
                <c:pt idx="1193">
                  <c:v>0.39529999999999998</c:v>
                </c:pt>
                <c:pt idx="1194">
                  <c:v>0.39529999999999998</c:v>
                </c:pt>
                <c:pt idx="1195">
                  <c:v>0.39529999999999998</c:v>
                </c:pt>
                <c:pt idx="1196">
                  <c:v>0.39529999999999998</c:v>
                </c:pt>
                <c:pt idx="1197">
                  <c:v>0.39529999999999998</c:v>
                </c:pt>
                <c:pt idx="1198">
                  <c:v>0.39529999999999998</c:v>
                </c:pt>
                <c:pt idx="1199">
                  <c:v>0.39529999999999998</c:v>
                </c:pt>
                <c:pt idx="1200">
                  <c:v>0.39529999999999998</c:v>
                </c:pt>
                <c:pt idx="1201">
                  <c:v>0.39529999999999998</c:v>
                </c:pt>
                <c:pt idx="1202">
                  <c:v>0.39529999999999998</c:v>
                </c:pt>
                <c:pt idx="1203">
                  <c:v>0.39529999999999998</c:v>
                </c:pt>
                <c:pt idx="1204">
                  <c:v>0.39529999999999998</c:v>
                </c:pt>
                <c:pt idx="1205">
                  <c:v>0.39529999999999998</c:v>
                </c:pt>
                <c:pt idx="1206">
                  <c:v>0.39529999999999998</c:v>
                </c:pt>
                <c:pt idx="1207">
                  <c:v>0.39529999999999998</c:v>
                </c:pt>
                <c:pt idx="1208">
                  <c:v>0.39529999999999998</c:v>
                </c:pt>
                <c:pt idx="1209">
                  <c:v>0.39529999999999998</c:v>
                </c:pt>
                <c:pt idx="1210">
                  <c:v>0.39529999999999998</c:v>
                </c:pt>
                <c:pt idx="1211">
                  <c:v>0.39529999999999998</c:v>
                </c:pt>
                <c:pt idx="1212">
                  <c:v>0.39529999999999998</c:v>
                </c:pt>
                <c:pt idx="1213">
                  <c:v>0.39529999999999998</c:v>
                </c:pt>
                <c:pt idx="1214">
                  <c:v>0.39529999999999998</c:v>
                </c:pt>
                <c:pt idx="1215">
                  <c:v>0.39529999999999998</c:v>
                </c:pt>
                <c:pt idx="1216">
                  <c:v>0.39529999999999998</c:v>
                </c:pt>
                <c:pt idx="1217">
                  <c:v>0.39529999999999998</c:v>
                </c:pt>
                <c:pt idx="1218">
                  <c:v>0.39529999999999998</c:v>
                </c:pt>
                <c:pt idx="1219">
                  <c:v>0.39529999999999998</c:v>
                </c:pt>
                <c:pt idx="1220">
                  <c:v>0.39529999999999998</c:v>
                </c:pt>
                <c:pt idx="1221">
                  <c:v>0.39529999999999998</c:v>
                </c:pt>
                <c:pt idx="1222">
                  <c:v>0.39529999999999998</c:v>
                </c:pt>
                <c:pt idx="1223">
                  <c:v>0.39529999999999998</c:v>
                </c:pt>
                <c:pt idx="1224">
                  <c:v>0.39529999999999998</c:v>
                </c:pt>
                <c:pt idx="1225">
                  <c:v>0.39529999999999998</c:v>
                </c:pt>
                <c:pt idx="1226">
                  <c:v>0.39529999999999998</c:v>
                </c:pt>
                <c:pt idx="1227">
                  <c:v>0.39524999999999999</c:v>
                </c:pt>
                <c:pt idx="1228">
                  <c:v>0.39515</c:v>
                </c:pt>
                <c:pt idx="1229">
                  <c:v>0.39495000000000002</c:v>
                </c:pt>
                <c:pt idx="1230">
                  <c:v>0.3947</c:v>
                </c:pt>
                <c:pt idx="1231">
                  <c:v>0.39434999999999998</c:v>
                </c:pt>
                <c:pt idx="1232">
                  <c:v>0.39395000000000002</c:v>
                </c:pt>
                <c:pt idx="1233">
                  <c:v>0.39345000000000002</c:v>
                </c:pt>
                <c:pt idx="1234">
                  <c:v>0.39284999999999998</c:v>
                </c:pt>
                <c:pt idx="1235">
                  <c:v>0.39219999999999999</c:v>
                </c:pt>
                <c:pt idx="1236">
                  <c:v>0.39145000000000002</c:v>
                </c:pt>
                <c:pt idx="1237">
                  <c:v>0.39065</c:v>
                </c:pt>
                <c:pt idx="1238">
                  <c:v>0.38974999999999999</c:v>
                </c:pt>
                <c:pt idx="1239">
                  <c:v>0.38874999999999998</c:v>
                </c:pt>
                <c:pt idx="1240">
                  <c:v>0.38769999999999999</c:v>
                </c:pt>
                <c:pt idx="1241">
                  <c:v>0.38655</c:v>
                </c:pt>
                <c:pt idx="1242">
                  <c:v>0.38535000000000003</c:v>
                </c:pt>
                <c:pt idx="1243">
                  <c:v>0.38405</c:v>
                </c:pt>
                <c:pt idx="1244">
                  <c:v>0.38264999999999999</c:v>
                </c:pt>
                <c:pt idx="1245">
                  <c:v>0.38119999999999998</c:v>
                </c:pt>
                <c:pt idx="1246">
                  <c:v>0.37969999999999998</c:v>
                </c:pt>
                <c:pt idx="1247">
                  <c:v>0.37814999999999999</c:v>
                </c:pt>
                <c:pt idx="1248">
                  <c:v>0.37659999999999999</c:v>
                </c:pt>
                <c:pt idx="1249">
                  <c:v>0.37880000000000003</c:v>
                </c:pt>
                <c:pt idx="1250">
                  <c:v>0.37880000000000003</c:v>
                </c:pt>
                <c:pt idx="1251">
                  <c:v>0.37880000000000003</c:v>
                </c:pt>
                <c:pt idx="1252">
                  <c:v>0.37880000000000003</c:v>
                </c:pt>
                <c:pt idx="1253">
                  <c:v>0.37880000000000003</c:v>
                </c:pt>
                <c:pt idx="1254">
                  <c:v>0.37880000000000003</c:v>
                </c:pt>
                <c:pt idx="1255">
                  <c:v>0.37880000000000003</c:v>
                </c:pt>
                <c:pt idx="1256">
                  <c:v>0.37880000000000003</c:v>
                </c:pt>
                <c:pt idx="1257">
                  <c:v>0.37880000000000003</c:v>
                </c:pt>
                <c:pt idx="1258">
                  <c:v>0.37880000000000003</c:v>
                </c:pt>
                <c:pt idx="1259">
                  <c:v>0.37880000000000003</c:v>
                </c:pt>
                <c:pt idx="1260">
                  <c:v>0.37880000000000003</c:v>
                </c:pt>
                <c:pt idx="1261">
                  <c:v>0.37880000000000003</c:v>
                </c:pt>
                <c:pt idx="1262">
                  <c:v>0.37880000000000003</c:v>
                </c:pt>
                <c:pt idx="1263">
                  <c:v>0.37895000000000001</c:v>
                </c:pt>
                <c:pt idx="1264">
                  <c:v>0.37940000000000002</c:v>
                </c:pt>
                <c:pt idx="1265">
                  <c:v>0.38024999999999998</c:v>
                </c:pt>
                <c:pt idx="1266">
                  <c:v>0.38155</c:v>
                </c:pt>
                <c:pt idx="1267">
                  <c:v>0.38340000000000002</c:v>
                </c:pt>
                <c:pt idx="1268">
                  <c:v>0.38579999999999998</c:v>
                </c:pt>
                <c:pt idx="1269">
                  <c:v>0.38884999999999997</c:v>
                </c:pt>
                <c:pt idx="1270">
                  <c:v>0.3926</c:v>
                </c:pt>
                <c:pt idx="1271">
                  <c:v>0.39715</c:v>
                </c:pt>
                <c:pt idx="1272">
                  <c:v>0.40255000000000002</c:v>
                </c:pt>
                <c:pt idx="1273">
                  <c:v>0.4088</c:v>
                </c:pt>
                <c:pt idx="1274">
                  <c:v>0.41589999999999999</c:v>
                </c:pt>
                <c:pt idx="1275">
                  <c:v>0.4239</c:v>
                </c:pt>
                <c:pt idx="1276">
                  <c:v>0.43275000000000002</c:v>
                </c:pt>
                <c:pt idx="1277">
                  <c:v>0.44245000000000001</c:v>
                </c:pt>
                <c:pt idx="1278">
                  <c:v>0.45284999999999997</c:v>
                </c:pt>
                <c:pt idx="1279">
                  <c:v>0.46379999999999999</c:v>
                </c:pt>
                <c:pt idx="1280">
                  <c:v>0.47520000000000001</c:v>
                </c:pt>
                <c:pt idx="1281">
                  <c:v>0.4869</c:v>
                </c:pt>
                <c:pt idx="1282">
                  <c:v>0.49885000000000002</c:v>
                </c:pt>
                <c:pt idx="1283">
                  <c:v>0.51095000000000002</c:v>
                </c:pt>
                <c:pt idx="1284">
                  <c:v>0.52315</c:v>
                </c:pt>
                <c:pt idx="1285">
                  <c:v>0.5353</c:v>
                </c:pt>
                <c:pt idx="1286">
                  <c:v>0.54735</c:v>
                </c:pt>
                <c:pt idx="1287">
                  <c:v>0.55925000000000002</c:v>
                </c:pt>
                <c:pt idx="1288">
                  <c:v>0.57089999999999996</c:v>
                </c:pt>
                <c:pt idx="1289">
                  <c:v>0.58230000000000004</c:v>
                </c:pt>
                <c:pt idx="1290">
                  <c:v>0.59340000000000004</c:v>
                </c:pt>
                <c:pt idx="1291">
                  <c:v>0.6</c:v>
                </c:pt>
                <c:pt idx="1292">
                  <c:v>0.6</c:v>
                </c:pt>
                <c:pt idx="1293">
                  <c:v>0.6</c:v>
                </c:pt>
                <c:pt idx="1294">
                  <c:v>0.6</c:v>
                </c:pt>
                <c:pt idx="1295">
                  <c:v>0.6</c:v>
                </c:pt>
                <c:pt idx="1296">
                  <c:v>0.6</c:v>
                </c:pt>
                <c:pt idx="1297">
                  <c:v>0.6</c:v>
                </c:pt>
                <c:pt idx="1298">
                  <c:v>0.6</c:v>
                </c:pt>
                <c:pt idx="1299">
                  <c:v>0.6</c:v>
                </c:pt>
                <c:pt idx="1300">
                  <c:v>0.6</c:v>
                </c:pt>
                <c:pt idx="1301">
                  <c:v>0.6</c:v>
                </c:pt>
                <c:pt idx="1302">
                  <c:v>0.6</c:v>
                </c:pt>
                <c:pt idx="1303">
                  <c:v>0.6</c:v>
                </c:pt>
                <c:pt idx="1304">
                  <c:v>0.6</c:v>
                </c:pt>
                <c:pt idx="1305">
                  <c:v>0.6</c:v>
                </c:pt>
                <c:pt idx="1306">
                  <c:v>0.6</c:v>
                </c:pt>
                <c:pt idx="1307">
                  <c:v>0.6</c:v>
                </c:pt>
                <c:pt idx="1308">
                  <c:v>0.6</c:v>
                </c:pt>
                <c:pt idx="1309">
                  <c:v>0.6</c:v>
                </c:pt>
                <c:pt idx="1310">
                  <c:v>0.6</c:v>
                </c:pt>
                <c:pt idx="1311">
                  <c:v>0.6</c:v>
                </c:pt>
                <c:pt idx="1312">
                  <c:v>0.6</c:v>
                </c:pt>
                <c:pt idx="1313">
                  <c:v>0.6</c:v>
                </c:pt>
                <c:pt idx="1314">
                  <c:v>0.6</c:v>
                </c:pt>
                <c:pt idx="1315">
                  <c:v>0.6</c:v>
                </c:pt>
                <c:pt idx="1316">
                  <c:v>0.6</c:v>
                </c:pt>
                <c:pt idx="1317">
                  <c:v>0.6</c:v>
                </c:pt>
                <c:pt idx="1318">
                  <c:v>0.6</c:v>
                </c:pt>
                <c:pt idx="1319">
                  <c:v>0.6</c:v>
                </c:pt>
                <c:pt idx="1320">
                  <c:v>0.6</c:v>
                </c:pt>
                <c:pt idx="1321">
                  <c:v>0.6</c:v>
                </c:pt>
                <c:pt idx="1322">
                  <c:v>0.6</c:v>
                </c:pt>
                <c:pt idx="1323">
                  <c:v>0.6</c:v>
                </c:pt>
                <c:pt idx="1324">
                  <c:v>0.6</c:v>
                </c:pt>
                <c:pt idx="1325">
                  <c:v>0.59660000000000002</c:v>
                </c:pt>
                <c:pt idx="1326">
                  <c:v>0.59660000000000002</c:v>
                </c:pt>
                <c:pt idx="1327">
                  <c:v>0.59660000000000002</c:v>
                </c:pt>
                <c:pt idx="1328">
                  <c:v>0.59660000000000002</c:v>
                </c:pt>
                <c:pt idx="1329">
                  <c:v>0.59660000000000002</c:v>
                </c:pt>
                <c:pt idx="1330">
                  <c:v>0.59660000000000002</c:v>
                </c:pt>
                <c:pt idx="1331">
                  <c:v>0.59660000000000002</c:v>
                </c:pt>
                <c:pt idx="1332">
                  <c:v>0.59660000000000002</c:v>
                </c:pt>
                <c:pt idx="1333">
                  <c:v>0.59660000000000002</c:v>
                </c:pt>
                <c:pt idx="1334">
                  <c:v>0.59670000000000001</c:v>
                </c:pt>
                <c:pt idx="1335">
                  <c:v>0.59689999999999999</c:v>
                </c:pt>
                <c:pt idx="1336">
                  <c:v>0.59724999999999995</c:v>
                </c:pt>
                <c:pt idx="1337">
                  <c:v>0.59770000000000001</c:v>
                </c:pt>
                <c:pt idx="1338">
                  <c:v>0.59830000000000005</c:v>
                </c:pt>
                <c:pt idx="1339">
                  <c:v>0.59899999999999998</c:v>
                </c:pt>
                <c:pt idx="1340">
                  <c:v>0.5998</c:v>
                </c:pt>
                <c:pt idx="1341">
                  <c:v>0.6</c:v>
                </c:pt>
                <c:pt idx="1342">
                  <c:v>0.6</c:v>
                </c:pt>
                <c:pt idx="1343">
                  <c:v>0.6</c:v>
                </c:pt>
                <c:pt idx="1344">
                  <c:v>0.6</c:v>
                </c:pt>
                <c:pt idx="1345">
                  <c:v>0.6</c:v>
                </c:pt>
                <c:pt idx="1346">
                  <c:v>0.6</c:v>
                </c:pt>
                <c:pt idx="1347">
                  <c:v>0.6</c:v>
                </c:pt>
                <c:pt idx="1348">
                  <c:v>0.6</c:v>
                </c:pt>
                <c:pt idx="1349">
                  <c:v>0.6</c:v>
                </c:pt>
                <c:pt idx="1350">
                  <c:v>0.6</c:v>
                </c:pt>
                <c:pt idx="1351">
                  <c:v>0.6</c:v>
                </c:pt>
                <c:pt idx="1352">
                  <c:v>0.6</c:v>
                </c:pt>
                <c:pt idx="1353">
                  <c:v>0.6</c:v>
                </c:pt>
                <c:pt idx="1354">
                  <c:v>0.59670000000000001</c:v>
                </c:pt>
                <c:pt idx="1355">
                  <c:v>0.59670000000000001</c:v>
                </c:pt>
                <c:pt idx="1356">
                  <c:v>0.59670000000000001</c:v>
                </c:pt>
                <c:pt idx="1357">
                  <c:v>0.59670000000000001</c:v>
                </c:pt>
                <c:pt idx="1358">
                  <c:v>0.59670000000000001</c:v>
                </c:pt>
                <c:pt idx="1359">
                  <c:v>0.59670000000000001</c:v>
                </c:pt>
                <c:pt idx="1360">
                  <c:v>0.59670000000000001</c:v>
                </c:pt>
                <c:pt idx="1361">
                  <c:v>0.59670000000000001</c:v>
                </c:pt>
                <c:pt idx="1362">
                  <c:v>0.59670000000000001</c:v>
                </c:pt>
                <c:pt idx="1363">
                  <c:v>0.59670000000000001</c:v>
                </c:pt>
                <c:pt idx="1364">
                  <c:v>0.59670000000000001</c:v>
                </c:pt>
                <c:pt idx="1365">
                  <c:v>0.59670000000000001</c:v>
                </c:pt>
                <c:pt idx="1366">
                  <c:v>0.59670000000000001</c:v>
                </c:pt>
                <c:pt idx="1367">
                  <c:v>0.59670000000000001</c:v>
                </c:pt>
                <c:pt idx="1368">
                  <c:v>0.59670000000000001</c:v>
                </c:pt>
                <c:pt idx="1369">
                  <c:v>0.59670000000000001</c:v>
                </c:pt>
                <c:pt idx="1370">
                  <c:v>0.59670000000000001</c:v>
                </c:pt>
                <c:pt idx="1371">
                  <c:v>0.5968</c:v>
                </c:pt>
                <c:pt idx="1372">
                  <c:v>0.59699999999999998</c:v>
                </c:pt>
                <c:pt idx="1373">
                  <c:v>0.59735000000000005</c:v>
                </c:pt>
                <c:pt idx="1374">
                  <c:v>0.5978</c:v>
                </c:pt>
                <c:pt idx="1375">
                  <c:v>0.59835000000000005</c:v>
                </c:pt>
                <c:pt idx="1376">
                  <c:v>0.59899999999999998</c:v>
                </c:pt>
                <c:pt idx="1377">
                  <c:v>0.5998</c:v>
                </c:pt>
                <c:pt idx="1378">
                  <c:v>0.6</c:v>
                </c:pt>
                <c:pt idx="1379">
                  <c:v>0.6</c:v>
                </c:pt>
                <c:pt idx="1380">
                  <c:v>0.6</c:v>
                </c:pt>
                <c:pt idx="1381">
                  <c:v>0.6</c:v>
                </c:pt>
                <c:pt idx="1382">
                  <c:v>0.6</c:v>
                </c:pt>
                <c:pt idx="1383">
                  <c:v>0.6</c:v>
                </c:pt>
                <c:pt idx="1384">
                  <c:v>0.6</c:v>
                </c:pt>
                <c:pt idx="1385">
                  <c:v>0.6</c:v>
                </c:pt>
                <c:pt idx="1386">
                  <c:v>0.6</c:v>
                </c:pt>
                <c:pt idx="1387">
                  <c:v>0.6</c:v>
                </c:pt>
                <c:pt idx="1388">
                  <c:v>0.6</c:v>
                </c:pt>
                <c:pt idx="1389">
                  <c:v>0.6</c:v>
                </c:pt>
                <c:pt idx="1390">
                  <c:v>0.59709999999999996</c:v>
                </c:pt>
                <c:pt idx="1391">
                  <c:v>0.59709999999999996</c:v>
                </c:pt>
                <c:pt idx="1392">
                  <c:v>0.59709999999999996</c:v>
                </c:pt>
                <c:pt idx="1393">
                  <c:v>0.59709999999999996</c:v>
                </c:pt>
                <c:pt idx="1394">
                  <c:v>0.59709999999999996</c:v>
                </c:pt>
                <c:pt idx="1395">
                  <c:v>0.59709999999999996</c:v>
                </c:pt>
                <c:pt idx="1396">
                  <c:v>0.59709999999999996</c:v>
                </c:pt>
                <c:pt idx="1397">
                  <c:v>0.59709999999999996</c:v>
                </c:pt>
                <c:pt idx="1398">
                  <c:v>0.59709999999999996</c:v>
                </c:pt>
                <c:pt idx="1399">
                  <c:v>0.59709999999999996</c:v>
                </c:pt>
                <c:pt idx="1400">
                  <c:v>0.59709999999999996</c:v>
                </c:pt>
                <c:pt idx="1401">
                  <c:v>0.59704999999999997</c:v>
                </c:pt>
                <c:pt idx="1402">
                  <c:v>0.59684999999999999</c:v>
                </c:pt>
                <c:pt idx="1403">
                  <c:v>0.59650000000000003</c:v>
                </c:pt>
                <c:pt idx="1404">
                  <c:v>0.59584999999999999</c:v>
                </c:pt>
                <c:pt idx="1405">
                  <c:v>0.59484999999999999</c:v>
                </c:pt>
                <c:pt idx="1406">
                  <c:v>0.59350000000000003</c:v>
                </c:pt>
                <c:pt idx="1407">
                  <c:v>0.59175</c:v>
                </c:pt>
                <c:pt idx="1408">
                  <c:v>0.58955000000000002</c:v>
                </c:pt>
                <c:pt idx="1409">
                  <c:v>0.58689999999999998</c:v>
                </c:pt>
                <c:pt idx="1410">
                  <c:v>0.58374999999999999</c:v>
                </c:pt>
                <c:pt idx="1411">
                  <c:v>0.58009999999999995</c:v>
                </c:pt>
                <c:pt idx="1412">
                  <c:v>0.57594999999999996</c:v>
                </c:pt>
                <c:pt idx="1413">
                  <c:v>0.57130000000000003</c:v>
                </c:pt>
                <c:pt idx="1414">
                  <c:v>0.56615000000000004</c:v>
                </c:pt>
                <c:pt idx="1415">
                  <c:v>0.5605</c:v>
                </c:pt>
                <c:pt idx="1416">
                  <c:v>0.5544</c:v>
                </c:pt>
                <c:pt idx="1417">
                  <c:v>0.54795000000000005</c:v>
                </c:pt>
                <c:pt idx="1418">
                  <c:v>0.54120000000000001</c:v>
                </c:pt>
                <c:pt idx="1419">
                  <c:v>0.53425</c:v>
                </c:pt>
                <c:pt idx="1420">
                  <c:v>0.52710000000000001</c:v>
                </c:pt>
                <c:pt idx="1421">
                  <c:v>0.51975000000000005</c:v>
                </c:pt>
                <c:pt idx="1422">
                  <c:v>0.51229999999999998</c:v>
                </c:pt>
                <c:pt idx="1423">
                  <c:v>0.50480000000000003</c:v>
                </c:pt>
                <c:pt idx="1424">
                  <c:v>0.49725000000000003</c:v>
                </c:pt>
                <c:pt idx="1425">
                  <c:v>0.48970000000000002</c:v>
                </c:pt>
                <c:pt idx="1426">
                  <c:v>0.48220000000000002</c:v>
                </c:pt>
                <c:pt idx="1427">
                  <c:v>0.4748</c:v>
                </c:pt>
                <c:pt idx="1428">
                  <c:v>0.46755000000000002</c:v>
                </c:pt>
                <c:pt idx="1429">
                  <c:v>0.46050000000000002</c:v>
                </c:pt>
                <c:pt idx="1430">
                  <c:v>0.45369999999999999</c:v>
                </c:pt>
                <c:pt idx="1431">
                  <c:v>0.44719999999999999</c:v>
                </c:pt>
                <c:pt idx="1432">
                  <c:v>0.44109999999999999</c:v>
                </c:pt>
                <c:pt idx="1433">
                  <c:v>0.43540000000000001</c:v>
                </c:pt>
                <c:pt idx="1434">
                  <c:v>0.43009999999999998</c:v>
                </c:pt>
                <c:pt idx="1435">
                  <c:v>0.42530000000000001</c:v>
                </c:pt>
                <c:pt idx="1436">
                  <c:v>0.42094999999999999</c:v>
                </c:pt>
                <c:pt idx="1437">
                  <c:v>0.41710000000000003</c:v>
                </c:pt>
                <c:pt idx="1438">
                  <c:v>0.41375000000000001</c:v>
                </c:pt>
                <c:pt idx="1439">
                  <c:v>0.41089999999999999</c:v>
                </c:pt>
                <c:pt idx="1440">
                  <c:v>0.40849999999999997</c:v>
                </c:pt>
                <c:pt idx="1441">
                  <c:v>0.40660000000000002</c:v>
                </c:pt>
                <c:pt idx="1442">
                  <c:v>0.40515000000000001</c:v>
                </c:pt>
                <c:pt idx="1443">
                  <c:v>0.40410000000000001</c:v>
                </c:pt>
                <c:pt idx="1444">
                  <c:v>0.40344999999999998</c:v>
                </c:pt>
                <c:pt idx="1445">
                  <c:v>0.40315000000000001</c:v>
                </c:pt>
                <c:pt idx="1446">
                  <c:v>0.4032</c:v>
                </c:pt>
                <c:pt idx="1447">
                  <c:v>0.40360000000000001</c:v>
                </c:pt>
                <c:pt idx="1448">
                  <c:v>0.40429999999999999</c:v>
                </c:pt>
                <c:pt idx="1449">
                  <c:v>0.40525</c:v>
                </c:pt>
                <c:pt idx="1450">
                  <c:v>0.40644999999999998</c:v>
                </c:pt>
                <c:pt idx="1451">
                  <c:v>0.40784999999999999</c:v>
                </c:pt>
                <c:pt idx="1452">
                  <c:v>0.40944999999999998</c:v>
                </c:pt>
                <c:pt idx="1453">
                  <c:v>0.41125</c:v>
                </c:pt>
                <c:pt idx="1454">
                  <c:v>0.41325000000000001</c:v>
                </c:pt>
                <c:pt idx="1455">
                  <c:v>0.41544999999999999</c:v>
                </c:pt>
                <c:pt idx="1456">
                  <c:v>0.41785</c:v>
                </c:pt>
                <c:pt idx="1457">
                  <c:v>0.42044999999999999</c:v>
                </c:pt>
                <c:pt idx="1458">
                  <c:v>0.42320000000000002</c:v>
                </c:pt>
                <c:pt idx="1459">
                  <c:v>0.42614999999999997</c:v>
                </c:pt>
                <c:pt idx="1460">
                  <c:v>0.42920000000000003</c:v>
                </c:pt>
                <c:pt idx="1461">
                  <c:v>0.43235000000000001</c:v>
                </c:pt>
                <c:pt idx="1462">
                  <c:v>0.43559999999999999</c:v>
                </c:pt>
                <c:pt idx="1463">
                  <c:v>0.43890000000000001</c:v>
                </c:pt>
                <c:pt idx="1464">
                  <c:v>0.44224999999999998</c:v>
                </c:pt>
                <c:pt idx="1465">
                  <c:v>0.4456</c:v>
                </c:pt>
                <c:pt idx="1466">
                  <c:v>0.44900000000000001</c:v>
                </c:pt>
                <c:pt idx="1467">
                  <c:v>0.45240000000000002</c:v>
                </c:pt>
                <c:pt idx="1468">
                  <c:v>0.45584999999999998</c:v>
                </c:pt>
                <c:pt idx="1469">
                  <c:v>0.45929999999999999</c:v>
                </c:pt>
                <c:pt idx="1470">
                  <c:v>0.46279999999999999</c:v>
                </c:pt>
                <c:pt idx="1471">
                  <c:v>0.46629999999999999</c:v>
                </c:pt>
                <c:pt idx="1472">
                  <c:v>0.4698</c:v>
                </c:pt>
                <c:pt idx="1473">
                  <c:v>0.46450000000000002</c:v>
                </c:pt>
                <c:pt idx="1474">
                  <c:v>0.46450000000000002</c:v>
                </c:pt>
                <c:pt idx="1475">
                  <c:v>0.46450000000000002</c:v>
                </c:pt>
                <c:pt idx="1476">
                  <c:v>0.46450000000000002</c:v>
                </c:pt>
                <c:pt idx="1477">
                  <c:v>0.46450000000000002</c:v>
                </c:pt>
                <c:pt idx="1478">
                  <c:v>0.46450000000000002</c:v>
                </c:pt>
                <c:pt idx="1479">
                  <c:v>0.46450000000000002</c:v>
                </c:pt>
                <c:pt idx="1480">
                  <c:v>0.46450000000000002</c:v>
                </c:pt>
                <c:pt idx="1481">
                  <c:v>0.46450000000000002</c:v>
                </c:pt>
                <c:pt idx="1482">
                  <c:v>0.46444999999999997</c:v>
                </c:pt>
                <c:pt idx="1483">
                  <c:v>0.46434999999999998</c:v>
                </c:pt>
                <c:pt idx="1484">
                  <c:v>0.46415000000000001</c:v>
                </c:pt>
                <c:pt idx="1485">
                  <c:v>0.46389999999999998</c:v>
                </c:pt>
                <c:pt idx="1486">
                  <c:v>0.46355000000000002</c:v>
                </c:pt>
                <c:pt idx="1487">
                  <c:v>0.46315000000000001</c:v>
                </c:pt>
                <c:pt idx="1488">
                  <c:v>0.46265000000000001</c:v>
                </c:pt>
                <c:pt idx="1489">
                  <c:v>0.46210000000000001</c:v>
                </c:pt>
                <c:pt idx="1490">
                  <c:v>0.46150000000000002</c:v>
                </c:pt>
                <c:pt idx="1491">
                  <c:v>0.46089999999999998</c:v>
                </c:pt>
                <c:pt idx="1492">
                  <c:v>0.4617</c:v>
                </c:pt>
                <c:pt idx="1493">
                  <c:v>0.4617</c:v>
                </c:pt>
                <c:pt idx="1494">
                  <c:v>0.4617</c:v>
                </c:pt>
                <c:pt idx="1495">
                  <c:v>0.4617</c:v>
                </c:pt>
                <c:pt idx="1496">
                  <c:v>0.4617</c:v>
                </c:pt>
                <c:pt idx="1497">
                  <c:v>0.4617</c:v>
                </c:pt>
                <c:pt idx="1498">
                  <c:v>0.4617</c:v>
                </c:pt>
                <c:pt idx="1499">
                  <c:v>0.4617</c:v>
                </c:pt>
                <c:pt idx="1500">
                  <c:v>0.4617</c:v>
                </c:pt>
                <c:pt idx="1501">
                  <c:v>0.4617</c:v>
                </c:pt>
                <c:pt idx="1502">
                  <c:v>0.4617</c:v>
                </c:pt>
                <c:pt idx="1503">
                  <c:v>0.4617</c:v>
                </c:pt>
                <c:pt idx="1504">
                  <c:v>0.4617</c:v>
                </c:pt>
                <c:pt idx="1505">
                  <c:v>0.4617</c:v>
                </c:pt>
                <c:pt idx="1506">
                  <c:v>0.4617</c:v>
                </c:pt>
                <c:pt idx="1507">
                  <c:v>0.4617</c:v>
                </c:pt>
                <c:pt idx="1508">
                  <c:v>0.4617</c:v>
                </c:pt>
                <c:pt idx="1509">
                  <c:v>0.4617</c:v>
                </c:pt>
                <c:pt idx="1510">
                  <c:v>0.4617</c:v>
                </c:pt>
                <c:pt idx="1511">
                  <c:v>0.4617</c:v>
                </c:pt>
                <c:pt idx="1512">
                  <c:v>0.4617</c:v>
                </c:pt>
                <c:pt idx="1513">
                  <c:v>0.4617</c:v>
                </c:pt>
                <c:pt idx="1514">
                  <c:v>0.4617</c:v>
                </c:pt>
                <c:pt idx="1515">
                  <c:v>0.4617</c:v>
                </c:pt>
                <c:pt idx="1516">
                  <c:v>0.4617</c:v>
                </c:pt>
                <c:pt idx="1517">
                  <c:v>0.4617</c:v>
                </c:pt>
                <c:pt idx="1518">
                  <c:v>0.4617</c:v>
                </c:pt>
                <c:pt idx="1519">
                  <c:v>0.4617</c:v>
                </c:pt>
                <c:pt idx="1520">
                  <c:v>0.4617</c:v>
                </c:pt>
                <c:pt idx="1521">
                  <c:v>0.4617</c:v>
                </c:pt>
                <c:pt idx="1522">
                  <c:v>0.4617</c:v>
                </c:pt>
                <c:pt idx="1523">
                  <c:v>0.4617</c:v>
                </c:pt>
                <c:pt idx="1524">
                  <c:v>0.4617</c:v>
                </c:pt>
                <c:pt idx="1525">
                  <c:v>0.4617</c:v>
                </c:pt>
                <c:pt idx="1526">
                  <c:v>0.4617</c:v>
                </c:pt>
                <c:pt idx="1527">
                  <c:v>0.4617</c:v>
                </c:pt>
                <c:pt idx="1528">
                  <c:v>0.4617</c:v>
                </c:pt>
                <c:pt idx="1529">
                  <c:v>0.4617</c:v>
                </c:pt>
                <c:pt idx="1530">
                  <c:v>0.4617</c:v>
                </c:pt>
                <c:pt idx="1531">
                  <c:v>0.4617</c:v>
                </c:pt>
                <c:pt idx="1532">
                  <c:v>0.4617</c:v>
                </c:pt>
                <c:pt idx="1533">
                  <c:v>0.4617</c:v>
                </c:pt>
                <c:pt idx="1534">
                  <c:v>0.4617</c:v>
                </c:pt>
                <c:pt idx="1535">
                  <c:v>0.4617</c:v>
                </c:pt>
                <c:pt idx="1536">
                  <c:v>0.4617</c:v>
                </c:pt>
                <c:pt idx="1537">
                  <c:v>0.4617</c:v>
                </c:pt>
                <c:pt idx="1538">
                  <c:v>0.4617</c:v>
                </c:pt>
                <c:pt idx="1539">
                  <c:v>0.4617</c:v>
                </c:pt>
                <c:pt idx="1540">
                  <c:v>0.4617</c:v>
                </c:pt>
                <c:pt idx="1541">
                  <c:v>0.4617</c:v>
                </c:pt>
                <c:pt idx="1542">
                  <c:v>0.4617</c:v>
                </c:pt>
                <c:pt idx="1543">
                  <c:v>0.4617</c:v>
                </c:pt>
                <c:pt idx="1544">
                  <c:v>0.4617</c:v>
                </c:pt>
                <c:pt idx="1545">
                  <c:v>0.4617</c:v>
                </c:pt>
                <c:pt idx="1546">
                  <c:v>0.4617</c:v>
                </c:pt>
                <c:pt idx="1547">
                  <c:v>0.4617</c:v>
                </c:pt>
                <c:pt idx="1548">
                  <c:v>0.4617</c:v>
                </c:pt>
                <c:pt idx="1549">
                  <c:v>0.4617</c:v>
                </c:pt>
                <c:pt idx="1550">
                  <c:v>0.4617</c:v>
                </c:pt>
                <c:pt idx="1551">
                  <c:v>0.4617</c:v>
                </c:pt>
                <c:pt idx="1552">
                  <c:v>0.4617</c:v>
                </c:pt>
                <c:pt idx="1553">
                  <c:v>0.4617</c:v>
                </c:pt>
                <c:pt idx="1554">
                  <c:v>0.4617</c:v>
                </c:pt>
                <c:pt idx="1555">
                  <c:v>0.4617</c:v>
                </c:pt>
                <c:pt idx="1556">
                  <c:v>0.4617</c:v>
                </c:pt>
                <c:pt idx="1557">
                  <c:v>0.4617</c:v>
                </c:pt>
                <c:pt idx="1558">
                  <c:v>0.4617</c:v>
                </c:pt>
                <c:pt idx="1559">
                  <c:v>0.4617</c:v>
                </c:pt>
                <c:pt idx="1560">
                  <c:v>0.4617</c:v>
                </c:pt>
                <c:pt idx="1561">
                  <c:v>0.46165</c:v>
                </c:pt>
                <c:pt idx="1562">
                  <c:v>0.46160000000000001</c:v>
                </c:pt>
                <c:pt idx="1563">
                  <c:v>0.46145000000000003</c:v>
                </c:pt>
                <c:pt idx="1564">
                  <c:v>0.46124999999999999</c:v>
                </c:pt>
                <c:pt idx="1565">
                  <c:v>0.46095000000000003</c:v>
                </c:pt>
                <c:pt idx="1566">
                  <c:v>0.46055000000000001</c:v>
                </c:pt>
                <c:pt idx="1567">
                  <c:v>0.46010000000000001</c:v>
                </c:pt>
                <c:pt idx="1568">
                  <c:v>0.45955000000000001</c:v>
                </c:pt>
                <c:pt idx="1569">
                  <c:v>0.45895000000000002</c:v>
                </c:pt>
                <c:pt idx="1570">
                  <c:v>0.45824999999999999</c:v>
                </c:pt>
                <c:pt idx="1571">
                  <c:v>0.45745000000000002</c:v>
                </c:pt>
                <c:pt idx="1572">
                  <c:v>0.45660000000000001</c:v>
                </c:pt>
                <c:pt idx="1573">
                  <c:v>0.45565</c:v>
                </c:pt>
                <c:pt idx="1574">
                  <c:v>0.45465</c:v>
                </c:pt>
                <c:pt idx="1575">
                  <c:v>0.4536</c:v>
                </c:pt>
                <c:pt idx="1576">
                  <c:v>0.45250000000000001</c:v>
                </c:pt>
                <c:pt idx="1577">
                  <c:v>0.45134999999999997</c:v>
                </c:pt>
                <c:pt idx="1578">
                  <c:v>0.45014999999999999</c:v>
                </c:pt>
                <c:pt idx="1579">
                  <c:v>0.44895000000000002</c:v>
                </c:pt>
                <c:pt idx="1580">
                  <c:v>0.44774999999999998</c:v>
                </c:pt>
                <c:pt idx="1581">
                  <c:v>0.44655</c:v>
                </c:pt>
                <c:pt idx="1582">
                  <c:v>0.44835000000000003</c:v>
                </c:pt>
                <c:pt idx="1583">
                  <c:v>0.44835000000000003</c:v>
                </c:pt>
                <c:pt idx="1584">
                  <c:v>0.44835000000000003</c:v>
                </c:pt>
                <c:pt idx="1585">
                  <c:v>0.44835000000000003</c:v>
                </c:pt>
                <c:pt idx="1586">
                  <c:v>0.44835000000000003</c:v>
                </c:pt>
                <c:pt idx="1587">
                  <c:v>0.44835000000000003</c:v>
                </c:pt>
                <c:pt idx="1588">
                  <c:v>0.44835000000000003</c:v>
                </c:pt>
                <c:pt idx="1589">
                  <c:v>0.44835000000000003</c:v>
                </c:pt>
                <c:pt idx="1590">
                  <c:v>0.44835000000000003</c:v>
                </c:pt>
                <c:pt idx="1591">
                  <c:v>0.44840000000000002</c:v>
                </c:pt>
                <c:pt idx="1592">
                  <c:v>0.44855</c:v>
                </c:pt>
                <c:pt idx="1593">
                  <c:v>0.44874999999999998</c:v>
                </c:pt>
                <c:pt idx="1594">
                  <c:v>0.44905</c:v>
                </c:pt>
                <c:pt idx="1595">
                  <c:v>0.44945000000000002</c:v>
                </c:pt>
                <c:pt idx="1596">
                  <c:v>0.45</c:v>
                </c:pt>
                <c:pt idx="1597">
                  <c:v>0.45074999999999998</c:v>
                </c:pt>
                <c:pt idx="1598">
                  <c:v>0.45179999999999998</c:v>
                </c:pt>
                <c:pt idx="1599">
                  <c:v>0.45315</c:v>
                </c:pt>
                <c:pt idx="1600">
                  <c:v>0.45484999999999998</c:v>
                </c:pt>
                <c:pt idx="1601">
                  <c:v>0.45700000000000002</c:v>
                </c:pt>
                <c:pt idx="1602">
                  <c:v>0.45965</c:v>
                </c:pt>
                <c:pt idx="1603">
                  <c:v>0.46289999999999998</c:v>
                </c:pt>
                <c:pt idx="1604">
                  <c:v>0.46675</c:v>
                </c:pt>
                <c:pt idx="1605">
                  <c:v>0.4713</c:v>
                </c:pt>
                <c:pt idx="1606">
                  <c:v>0.47654999999999997</c:v>
                </c:pt>
                <c:pt idx="1607">
                  <c:v>0.48254999999999998</c:v>
                </c:pt>
                <c:pt idx="1608">
                  <c:v>0.48935000000000001</c:v>
                </c:pt>
                <c:pt idx="1609">
                  <c:v>0.49695</c:v>
                </c:pt>
                <c:pt idx="1610">
                  <c:v>0.50529999999999997</c:v>
                </c:pt>
                <c:pt idx="1611">
                  <c:v>0.51439999999999997</c:v>
                </c:pt>
                <c:pt idx="1612">
                  <c:v>0.5242</c:v>
                </c:pt>
                <c:pt idx="1613">
                  <c:v>0.53449999999999998</c:v>
                </c:pt>
                <c:pt idx="1614">
                  <c:v>0.54525000000000001</c:v>
                </c:pt>
                <c:pt idx="1615">
                  <c:v>0.55635000000000001</c:v>
                </c:pt>
                <c:pt idx="1616">
                  <c:v>0.56769999999999998</c:v>
                </c:pt>
                <c:pt idx="1617">
                  <c:v>0.57915000000000005</c:v>
                </c:pt>
                <c:pt idx="1618">
                  <c:v>0.59060000000000001</c:v>
                </c:pt>
                <c:pt idx="1619">
                  <c:v>0.6</c:v>
                </c:pt>
                <c:pt idx="1620">
                  <c:v>0.6</c:v>
                </c:pt>
                <c:pt idx="1621">
                  <c:v>0.6</c:v>
                </c:pt>
                <c:pt idx="1622">
                  <c:v>0.6</c:v>
                </c:pt>
                <c:pt idx="1623">
                  <c:v>0.6</c:v>
                </c:pt>
                <c:pt idx="1624">
                  <c:v>0.6</c:v>
                </c:pt>
                <c:pt idx="1625">
                  <c:v>0.6</c:v>
                </c:pt>
                <c:pt idx="1626">
                  <c:v>0.6</c:v>
                </c:pt>
                <c:pt idx="1627">
                  <c:v>0.6</c:v>
                </c:pt>
                <c:pt idx="1628">
                  <c:v>0.6</c:v>
                </c:pt>
                <c:pt idx="1629">
                  <c:v>0.6</c:v>
                </c:pt>
                <c:pt idx="1630">
                  <c:v>0.6</c:v>
                </c:pt>
                <c:pt idx="1631">
                  <c:v>0.6</c:v>
                </c:pt>
                <c:pt idx="1632">
                  <c:v>0.6</c:v>
                </c:pt>
                <c:pt idx="1633">
                  <c:v>0.6</c:v>
                </c:pt>
                <c:pt idx="1634">
                  <c:v>0.6</c:v>
                </c:pt>
                <c:pt idx="1635">
                  <c:v>0.6</c:v>
                </c:pt>
                <c:pt idx="1636">
                  <c:v>0.6</c:v>
                </c:pt>
                <c:pt idx="1637">
                  <c:v>0.6</c:v>
                </c:pt>
                <c:pt idx="1638">
                  <c:v>0.6</c:v>
                </c:pt>
                <c:pt idx="1639">
                  <c:v>0.6</c:v>
                </c:pt>
                <c:pt idx="1640">
                  <c:v>0.6</c:v>
                </c:pt>
                <c:pt idx="1641">
                  <c:v>0.6</c:v>
                </c:pt>
                <c:pt idx="1642">
                  <c:v>0.6</c:v>
                </c:pt>
                <c:pt idx="1643">
                  <c:v>0.6</c:v>
                </c:pt>
                <c:pt idx="1644">
                  <c:v>0.6</c:v>
                </c:pt>
                <c:pt idx="1645">
                  <c:v>0.6</c:v>
                </c:pt>
                <c:pt idx="1646">
                  <c:v>0.6</c:v>
                </c:pt>
                <c:pt idx="1647">
                  <c:v>0.6</c:v>
                </c:pt>
                <c:pt idx="1648">
                  <c:v>0.59994999999999998</c:v>
                </c:pt>
                <c:pt idx="1649">
                  <c:v>0.59984999999999999</c:v>
                </c:pt>
                <c:pt idx="1650">
                  <c:v>0.59975000000000001</c:v>
                </c:pt>
                <c:pt idx="1651">
                  <c:v>0.5998</c:v>
                </c:pt>
                <c:pt idx="1652">
                  <c:v>0.5998</c:v>
                </c:pt>
                <c:pt idx="1653">
                  <c:v>0.5998</c:v>
                </c:pt>
                <c:pt idx="1654">
                  <c:v>0.5998</c:v>
                </c:pt>
                <c:pt idx="1655">
                  <c:v>0.5998</c:v>
                </c:pt>
                <c:pt idx="1656">
                  <c:v>0.5998</c:v>
                </c:pt>
                <c:pt idx="1657">
                  <c:v>0.5998</c:v>
                </c:pt>
                <c:pt idx="1658">
                  <c:v>0.5998</c:v>
                </c:pt>
                <c:pt idx="1659">
                  <c:v>0.5998</c:v>
                </c:pt>
                <c:pt idx="1660">
                  <c:v>0.5998</c:v>
                </c:pt>
                <c:pt idx="1661">
                  <c:v>0.59989999999999999</c:v>
                </c:pt>
                <c:pt idx="1662">
                  <c:v>0.6</c:v>
                </c:pt>
                <c:pt idx="1663">
                  <c:v>0.6</c:v>
                </c:pt>
                <c:pt idx="1664">
                  <c:v>0.6</c:v>
                </c:pt>
                <c:pt idx="1665">
                  <c:v>0.6</c:v>
                </c:pt>
                <c:pt idx="1666">
                  <c:v>0.6</c:v>
                </c:pt>
                <c:pt idx="1667">
                  <c:v>0.6</c:v>
                </c:pt>
                <c:pt idx="1668">
                  <c:v>0.6</c:v>
                </c:pt>
                <c:pt idx="1669">
                  <c:v>0.6</c:v>
                </c:pt>
                <c:pt idx="1670">
                  <c:v>0.6</c:v>
                </c:pt>
                <c:pt idx="1671">
                  <c:v>0.6</c:v>
                </c:pt>
                <c:pt idx="1672">
                  <c:v>0.6</c:v>
                </c:pt>
                <c:pt idx="1673">
                  <c:v>0.6</c:v>
                </c:pt>
                <c:pt idx="1674">
                  <c:v>0.6</c:v>
                </c:pt>
                <c:pt idx="1675">
                  <c:v>0.6</c:v>
                </c:pt>
                <c:pt idx="1676">
                  <c:v>0.6</c:v>
                </c:pt>
                <c:pt idx="1677">
                  <c:v>0.6</c:v>
                </c:pt>
                <c:pt idx="1678">
                  <c:v>0.6</c:v>
                </c:pt>
                <c:pt idx="1679">
                  <c:v>0.6</c:v>
                </c:pt>
                <c:pt idx="1680">
                  <c:v>0.6</c:v>
                </c:pt>
                <c:pt idx="1681">
                  <c:v>0.6</c:v>
                </c:pt>
                <c:pt idx="1682">
                  <c:v>0.6</c:v>
                </c:pt>
                <c:pt idx="1683">
                  <c:v>0.6</c:v>
                </c:pt>
                <c:pt idx="1684">
                  <c:v>0.6</c:v>
                </c:pt>
                <c:pt idx="1685">
                  <c:v>0.6</c:v>
                </c:pt>
                <c:pt idx="1686">
                  <c:v>0.59530000000000005</c:v>
                </c:pt>
                <c:pt idx="1687">
                  <c:v>0.59530000000000005</c:v>
                </c:pt>
                <c:pt idx="1688">
                  <c:v>0.59530000000000005</c:v>
                </c:pt>
                <c:pt idx="1689">
                  <c:v>0.59530000000000005</c:v>
                </c:pt>
                <c:pt idx="1690">
                  <c:v>0.59530000000000005</c:v>
                </c:pt>
                <c:pt idx="1691">
                  <c:v>0.59530000000000005</c:v>
                </c:pt>
                <c:pt idx="1692">
                  <c:v>0.59530000000000005</c:v>
                </c:pt>
                <c:pt idx="1693">
                  <c:v>0.59530000000000005</c:v>
                </c:pt>
                <c:pt idx="1694">
                  <c:v>0.59530000000000005</c:v>
                </c:pt>
                <c:pt idx="1695">
                  <c:v>0.59530000000000005</c:v>
                </c:pt>
                <c:pt idx="1696">
                  <c:v>0.59540000000000004</c:v>
                </c:pt>
                <c:pt idx="1697">
                  <c:v>0.59560000000000002</c:v>
                </c:pt>
                <c:pt idx="1698">
                  <c:v>0.59594999999999998</c:v>
                </c:pt>
                <c:pt idx="1699">
                  <c:v>0.59640000000000004</c:v>
                </c:pt>
                <c:pt idx="1700">
                  <c:v>0.59684999999999999</c:v>
                </c:pt>
                <c:pt idx="1701">
                  <c:v>0.59730000000000005</c:v>
                </c:pt>
                <c:pt idx="1702">
                  <c:v>0.59650000000000003</c:v>
                </c:pt>
                <c:pt idx="1703">
                  <c:v>0.59650000000000003</c:v>
                </c:pt>
                <c:pt idx="1704">
                  <c:v>0.59650000000000003</c:v>
                </c:pt>
                <c:pt idx="1705">
                  <c:v>0.59650000000000003</c:v>
                </c:pt>
                <c:pt idx="1706">
                  <c:v>0.59650000000000003</c:v>
                </c:pt>
                <c:pt idx="1707">
                  <c:v>0.59650000000000003</c:v>
                </c:pt>
                <c:pt idx="1708">
                  <c:v>0.59650000000000003</c:v>
                </c:pt>
                <c:pt idx="1709">
                  <c:v>0.59650000000000003</c:v>
                </c:pt>
                <c:pt idx="1710">
                  <c:v>0.59650000000000003</c:v>
                </c:pt>
                <c:pt idx="1711">
                  <c:v>0.59650000000000003</c:v>
                </c:pt>
                <c:pt idx="1712">
                  <c:v>0.59650000000000003</c:v>
                </c:pt>
                <c:pt idx="1713">
                  <c:v>0.59650000000000003</c:v>
                </c:pt>
                <c:pt idx="1714">
                  <c:v>0.59650000000000003</c:v>
                </c:pt>
                <c:pt idx="1715">
                  <c:v>0.59650000000000003</c:v>
                </c:pt>
                <c:pt idx="1716">
                  <c:v>0.59650000000000003</c:v>
                </c:pt>
                <c:pt idx="1717">
                  <c:v>0.59650000000000003</c:v>
                </c:pt>
                <c:pt idx="1718">
                  <c:v>0.59650000000000003</c:v>
                </c:pt>
                <c:pt idx="1719">
                  <c:v>0.59650000000000003</c:v>
                </c:pt>
                <c:pt idx="1720">
                  <c:v>0.59650000000000003</c:v>
                </c:pt>
                <c:pt idx="1721">
                  <c:v>0.59645000000000004</c:v>
                </c:pt>
                <c:pt idx="1722">
                  <c:v>0.59635000000000005</c:v>
                </c:pt>
                <c:pt idx="1723">
                  <c:v>0.59614999999999996</c:v>
                </c:pt>
                <c:pt idx="1724">
                  <c:v>0.59575</c:v>
                </c:pt>
                <c:pt idx="1725">
                  <c:v>0.59514999999999996</c:v>
                </c:pt>
                <c:pt idx="1726">
                  <c:v>0.59430000000000005</c:v>
                </c:pt>
                <c:pt idx="1727">
                  <c:v>0.59314999999999996</c:v>
                </c:pt>
                <c:pt idx="1728">
                  <c:v>0.59155000000000002</c:v>
                </c:pt>
                <c:pt idx="1729">
                  <c:v>0.58950000000000002</c:v>
                </c:pt>
                <c:pt idx="1730">
                  <c:v>0.58689999999999998</c:v>
                </c:pt>
                <c:pt idx="1731">
                  <c:v>0.5837</c:v>
                </c:pt>
                <c:pt idx="1732">
                  <c:v>0.57989999999999997</c:v>
                </c:pt>
                <c:pt idx="1733">
                  <c:v>0.57545000000000002</c:v>
                </c:pt>
                <c:pt idx="1734">
                  <c:v>0.57030000000000003</c:v>
                </c:pt>
                <c:pt idx="1735">
                  <c:v>0.56440000000000001</c:v>
                </c:pt>
                <c:pt idx="1736">
                  <c:v>0.55784999999999996</c:v>
                </c:pt>
                <c:pt idx="1737">
                  <c:v>0.55064999999999997</c:v>
                </c:pt>
                <c:pt idx="1738">
                  <c:v>0.54285000000000005</c:v>
                </c:pt>
                <c:pt idx="1739">
                  <c:v>0.53449999999999998</c:v>
                </c:pt>
                <c:pt idx="1740">
                  <c:v>0.52564999999999995</c:v>
                </c:pt>
                <c:pt idx="1741">
                  <c:v>0.51644999999999996</c:v>
                </c:pt>
                <c:pt idx="1742">
                  <c:v>0.50695000000000001</c:v>
                </c:pt>
                <c:pt idx="1743">
                  <c:v>0.49730000000000002</c:v>
                </c:pt>
                <c:pt idx="1744">
                  <c:v>0.48759999999999998</c:v>
                </c:pt>
                <c:pt idx="1745">
                  <c:v>0.47799999999999998</c:v>
                </c:pt>
                <c:pt idx="1746">
                  <c:v>0.46855000000000002</c:v>
                </c:pt>
                <c:pt idx="1747">
                  <c:v>0.45939999999999998</c:v>
                </c:pt>
                <c:pt idx="1748">
                  <c:v>0.4506</c:v>
                </c:pt>
                <c:pt idx="1749">
                  <c:v>0.44219999999999998</c:v>
                </c:pt>
                <c:pt idx="1750">
                  <c:v>0.43419999999999997</c:v>
                </c:pt>
                <c:pt idx="1751">
                  <c:v>0.42664999999999997</c:v>
                </c:pt>
                <c:pt idx="1752">
                  <c:v>0.41954999999999998</c:v>
                </c:pt>
                <c:pt idx="1753">
                  <c:v>0.41299999999999998</c:v>
                </c:pt>
                <c:pt idx="1754">
                  <c:v>0.40699999999999997</c:v>
                </c:pt>
                <c:pt idx="1755">
                  <c:v>0.40160000000000001</c:v>
                </c:pt>
                <c:pt idx="1756">
                  <c:v>0.39679999999999999</c:v>
                </c:pt>
                <c:pt idx="1757">
                  <c:v>0.39265</c:v>
                </c:pt>
                <c:pt idx="1758">
                  <c:v>0.3891</c:v>
                </c:pt>
                <c:pt idx="1759">
                  <c:v>0.38614999999999999</c:v>
                </c:pt>
                <c:pt idx="1760">
                  <c:v>0.38374999999999998</c:v>
                </c:pt>
                <c:pt idx="1761">
                  <c:v>0.38185000000000002</c:v>
                </c:pt>
                <c:pt idx="1762">
                  <c:v>0.38045000000000001</c:v>
                </c:pt>
                <c:pt idx="1763">
                  <c:v>0.37955</c:v>
                </c:pt>
                <c:pt idx="1764">
                  <c:v>0.37914999999999999</c:v>
                </c:pt>
                <c:pt idx="1765">
                  <c:v>0.37919999999999998</c:v>
                </c:pt>
                <c:pt idx="1766">
                  <c:v>0.37974999999999998</c:v>
                </c:pt>
                <c:pt idx="1767">
                  <c:v>0.38074999999999998</c:v>
                </c:pt>
                <c:pt idx="1768">
                  <c:v>0.38214999999999999</c:v>
                </c:pt>
                <c:pt idx="1769">
                  <c:v>0.38395000000000001</c:v>
                </c:pt>
                <c:pt idx="1770">
                  <c:v>0.38614999999999999</c:v>
                </c:pt>
                <c:pt idx="1771">
                  <c:v>0.38865</c:v>
                </c:pt>
                <c:pt idx="1772">
                  <c:v>0.39140000000000003</c:v>
                </c:pt>
                <c:pt idx="1773">
                  <c:v>0.39434999999999998</c:v>
                </c:pt>
                <c:pt idx="1774">
                  <c:v>0.39750000000000002</c:v>
                </c:pt>
                <c:pt idx="1775">
                  <c:v>0.40079999999999999</c:v>
                </c:pt>
                <c:pt idx="1776">
                  <c:v>0.4042</c:v>
                </c:pt>
                <c:pt idx="1777">
                  <c:v>0.40775</c:v>
                </c:pt>
                <c:pt idx="1778">
                  <c:v>0.41139999999999999</c:v>
                </c:pt>
                <c:pt idx="1779">
                  <c:v>0.41515000000000002</c:v>
                </c:pt>
                <c:pt idx="1780">
                  <c:v>0.41889999999999999</c:v>
                </c:pt>
                <c:pt idx="1781">
                  <c:v>0.42265000000000003</c:v>
                </c:pt>
                <c:pt idx="1782">
                  <c:v>0.41694999999999999</c:v>
                </c:pt>
                <c:pt idx="1783">
                  <c:v>0.41694999999999999</c:v>
                </c:pt>
                <c:pt idx="1784">
                  <c:v>0.41694999999999999</c:v>
                </c:pt>
                <c:pt idx="1785">
                  <c:v>0.41694999999999999</c:v>
                </c:pt>
                <c:pt idx="1786">
                  <c:v>0.41694999999999999</c:v>
                </c:pt>
                <c:pt idx="1787">
                  <c:v>0.41694999999999999</c:v>
                </c:pt>
                <c:pt idx="1788">
                  <c:v>0.41694999999999999</c:v>
                </c:pt>
                <c:pt idx="1789">
                  <c:v>0.41694999999999999</c:v>
                </c:pt>
                <c:pt idx="1790">
                  <c:v>0.41694999999999999</c:v>
                </c:pt>
                <c:pt idx="1791">
                  <c:v>0.41694999999999999</c:v>
                </c:pt>
                <c:pt idx="1792">
                  <c:v>0.41694999999999999</c:v>
                </c:pt>
                <c:pt idx="1793">
                  <c:v>0.41694999999999999</c:v>
                </c:pt>
                <c:pt idx="1794">
                  <c:v>0.41694999999999999</c:v>
                </c:pt>
                <c:pt idx="1795">
                  <c:v>0.41694999999999999</c:v>
                </c:pt>
                <c:pt idx="1796">
                  <c:v>0.41694999999999999</c:v>
                </c:pt>
                <c:pt idx="1797">
                  <c:v>0.41694999999999999</c:v>
                </c:pt>
                <c:pt idx="1798">
                  <c:v>0.41694999999999999</c:v>
                </c:pt>
                <c:pt idx="1799">
                  <c:v>0.41694999999999999</c:v>
                </c:pt>
                <c:pt idx="1800">
                  <c:v>0.41694999999999999</c:v>
                </c:pt>
                <c:pt idx="1801">
                  <c:v>0.41694999999999999</c:v>
                </c:pt>
                <c:pt idx="1802">
                  <c:v>0.41694999999999999</c:v>
                </c:pt>
                <c:pt idx="1803">
                  <c:v>0.41694999999999999</c:v>
                </c:pt>
                <c:pt idx="1804">
                  <c:v>0.41694999999999999</c:v>
                </c:pt>
                <c:pt idx="1805">
                  <c:v>0.41694999999999999</c:v>
                </c:pt>
                <c:pt idx="1806">
                  <c:v>0.41694999999999999</c:v>
                </c:pt>
                <c:pt idx="1807">
                  <c:v>0.41694999999999999</c:v>
                </c:pt>
                <c:pt idx="1808">
                  <c:v>0.41694999999999999</c:v>
                </c:pt>
                <c:pt idx="1809">
                  <c:v>0.41694999999999999</c:v>
                </c:pt>
                <c:pt idx="1810">
                  <c:v>0.41694999999999999</c:v>
                </c:pt>
                <c:pt idx="1811">
                  <c:v>0.41694999999999999</c:v>
                </c:pt>
                <c:pt idx="1812">
                  <c:v>0.41694999999999999</c:v>
                </c:pt>
                <c:pt idx="1813">
                  <c:v>0.41694999999999999</c:v>
                </c:pt>
                <c:pt idx="1814">
                  <c:v>0.41694999999999999</c:v>
                </c:pt>
                <c:pt idx="1815">
                  <c:v>0.41694999999999999</c:v>
                </c:pt>
                <c:pt idx="1816">
                  <c:v>0.41694999999999999</c:v>
                </c:pt>
                <c:pt idx="1817">
                  <c:v>0.41694999999999999</c:v>
                </c:pt>
                <c:pt idx="1818">
                  <c:v>0.41694999999999999</c:v>
                </c:pt>
                <c:pt idx="1819">
                  <c:v>0.41694999999999999</c:v>
                </c:pt>
                <c:pt idx="1820">
                  <c:v>0.41694999999999999</c:v>
                </c:pt>
                <c:pt idx="1821">
                  <c:v>0.41694999999999999</c:v>
                </c:pt>
                <c:pt idx="1822">
                  <c:v>0.41694999999999999</c:v>
                </c:pt>
                <c:pt idx="1823">
                  <c:v>0.41694999999999999</c:v>
                </c:pt>
                <c:pt idx="1824">
                  <c:v>0.41694999999999999</c:v>
                </c:pt>
                <c:pt idx="1825">
                  <c:v>0.41694999999999999</c:v>
                </c:pt>
                <c:pt idx="1826">
                  <c:v>0.41694999999999999</c:v>
                </c:pt>
                <c:pt idx="1827">
                  <c:v>0.41694999999999999</c:v>
                </c:pt>
                <c:pt idx="1828">
                  <c:v>0.41694999999999999</c:v>
                </c:pt>
                <c:pt idx="1829">
                  <c:v>0.41694999999999999</c:v>
                </c:pt>
                <c:pt idx="1830">
                  <c:v>0.41694999999999999</c:v>
                </c:pt>
                <c:pt idx="1831">
                  <c:v>0.41694999999999999</c:v>
                </c:pt>
                <c:pt idx="1832">
                  <c:v>0.41694999999999999</c:v>
                </c:pt>
                <c:pt idx="1833">
                  <c:v>0.41694999999999999</c:v>
                </c:pt>
                <c:pt idx="1834">
                  <c:v>0.41694999999999999</c:v>
                </c:pt>
                <c:pt idx="1835">
                  <c:v>0.41694999999999999</c:v>
                </c:pt>
                <c:pt idx="1836">
                  <c:v>0.41694999999999999</c:v>
                </c:pt>
                <c:pt idx="1837">
                  <c:v>0.41694999999999999</c:v>
                </c:pt>
                <c:pt idx="1838">
                  <c:v>0.41694999999999999</c:v>
                </c:pt>
                <c:pt idx="1839">
                  <c:v>0.41694999999999999</c:v>
                </c:pt>
                <c:pt idx="1840">
                  <c:v>0.41694999999999999</c:v>
                </c:pt>
                <c:pt idx="1841">
                  <c:v>0.41694999999999999</c:v>
                </c:pt>
                <c:pt idx="1842">
                  <c:v>0.41694999999999999</c:v>
                </c:pt>
                <c:pt idx="1843">
                  <c:v>0.41694999999999999</c:v>
                </c:pt>
                <c:pt idx="1844">
                  <c:v>0.41694999999999999</c:v>
                </c:pt>
                <c:pt idx="1845">
                  <c:v>0.41694999999999999</c:v>
                </c:pt>
                <c:pt idx="1846">
                  <c:v>0.41694999999999999</c:v>
                </c:pt>
                <c:pt idx="1847">
                  <c:v>0.41694999999999999</c:v>
                </c:pt>
                <c:pt idx="1848">
                  <c:v>0.41694999999999999</c:v>
                </c:pt>
                <c:pt idx="1849">
                  <c:v>0.41694999999999999</c:v>
                </c:pt>
                <c:pt idx="1850">
                  <c:v>0.41694999999999999</c:v>
                </c:pt>
                <c:pt idx="1851">
                  <c:v>0.41694999999999999</c:v>
                </c:pt>
                <c:pt idx="1852">
                  <c:v>0.41694999999999999</c:v>
                </c:pt>
                <c:pt idx="1853">
                  <c:v>0.41694999999999999</c:v>
                </c:pt>
                <c:pt idx="1854">
                  <c:v>0.41694999999999999</c:v>
                </c:pt>
                <c:pt idx="1855">
                  <c:v>0.41694999999999999</c:v>
                </c:pt>
                <c:pt idx="1856">
                  <c:v>0.41694999999999999</c:v>
                </c:pt>
                <c:pt idx="1857">
                  <c:v>0.41694999999999999</c:v>
                </c:pt>
                <c:pt idx="1858">
                  <c:v>0.41694999999999999</c:v>
                </c:pt>
                <c:pt idx="1859">
                  <c:v>0.41694999999999999</c:v>
                </c:pt>
                <c:pt idx="1860">
                  <c:v>0.41694999999999999</c:v>
                </c:pt>
                <c:pt idx="1861">
                  <c:v>0.41694999999999999</c:v>
                </c:pt>
                <c:pt idx="1862">
                  <c:v>0.41694999999999999</c:v>
                </c:pt>
                <c:pt idx="1863">
                  <c:v>0.41694999999999999</c:v>
                </c:pt>
                <c:pt idx="1864">
                  <c:v>0.41694999999999999</c:v>
                </c:pt>
                <c:pt idx="1865">
                  <c:v>0.41694999999999999</c:v>
                </c:pt>
                <c:pt idx="1866">
                  <c:v>0.41694999999999999</c:v>
                </c:pt>
                <c:pt idx="1867">
                  <c:v>0.41694999999999999</c:v>
                </c:pt>
                <c:pt idx="1868">
                  <c:v>0.41694999999999999</c:v>
                </c:pt>
                <c:pt idx="1869">
                  <c:v>0.41694999999999999</c:v>
                </c:pt>
                <c:pt idx="1870">
                  <c:v>0.41694999999999999</c:v>
                </c:pt>
                <c:pt idx="1871">
                  <c:v>0.41694999999999999</c:v>
                </c:pt>
                <c:pt idx="1872">
                  <c:v>0.41694999999999999</c:v>
                </c:pt>
                <c:pt idx="1873">
                  <c:v>0.41694999999999999</c:v>
                </c:pt>
                <c:pt idx="1874">
                  <c:v>0.41694999999999999</c:v>
                </c:pt>
                <c:pt idx="1875">
                  <c:v>0.41694999999999999</c:v>
                </c:pt>
                <c:pt idx="1876">
                  <c:v>0.41694999999999999</c:v>
                </c:pt>
                <c:pt idx="1877">
                  <c:v>0.41694999999999999</c:v>
                </c:pt>
                <c:pt idx="1878">
                  <c:v>0.41694999999999999</c:v>
                </c:pt>
                <c:pt idx="1879">
                  <c:v>0.41694999999999999</c:v>
                </c:pt>
                <c:pt idx="1880">
                  <c:v>0.41694999999999999</c:v>
                </c:pt>
                <c:pt idx="1881">
                  <c:v>0.41694999999999999</c:v>
                </c:pt>
                <c:pt idx="1882">
                  <c:v>0.41694999999999999</c:v>
                </c:pt>
                <c:pt idx="1883">
                  <c:v>0.41694999999999999</c:v>
                </c:pt>
                <c:pt idx="1884">
                  <c:v>0.41694999999999999</c:v>
                </c:pt>
                <c:pt idx="1885">
                  <c:v>0.41694999999999999</c:v>
                </c:pt>
                <c:pt idx="1886">
                  <c:v>0.41694999999999999</c:v>
                </c:pt>
                <c:pt idx="1887">
                  <c:v>0.41694999999999999</c:v>
                </c:pt>
                <c:pt idx="1888">
                  <c:v>0.41694999999999999</c:v>
                </c:pt>
                <c:pt idx="1889">
                  <c:v>0.41694999999999999</c:v>
                </c:pt>
                <c:pt idx="1890">
                  <c:v>0.41694999999999999</c:v>
                </c:pt>
                <c:pt idx="1891">
                  <c:v>0.41699999999999998</c:v>
                </c:pt>
                <c:pt idx="1892">
                  <c:v>0.41710000000000003</c:v>
                </c:pt>
                <c:pt idx="1893">
                  <c:v>0.41725000000000001</c:v>
                </c:pt>
                <c:pt idx="1894">
                  <c:v>0.41739999999999999</c:v>
                </c:pt>
                <c:pt idx="1895">
                  <c:v>0.41760000000000003</c:v>
                </c:pt>
                <c:pt idx="1896">
                  <c:v>0.4178</c:v>
                </c:pt>
                <c:pt idx="1897">
                  <c:v>0.41799999999999998</c:v>
                </c:pt>
                <c:pt idx="1898">
                  <c:v>0.41820000000000002</c:v>
                </c:pt>
                <c:pt idx="1899">
                  <c:v>0.4178</c:v>
                </c:pt>
                <c:pt idx="1900">
                  <c:v>0.4178</c:v>
                </c:pt>
                <c:pt idx="1901">
                  <c:v>0.4178</c:v>
                </c:pt>
                <c:pt idx="1902">
                  <c:v>0.4178</c:v>
                </c:pt>
                <c:pt idx="1903">
                  <c:v>0.4178</c:v>
                </c:pt>
                <c:pt idx="1904">
                  <c:v>0.4178</c:v>
                </c:pt>
                <c:pt idx="1905">
                  <c:v>0.4178</c:v>
                </c:pt>
                <c:pt idx="1906">
                  <c:v>0.4178</c:v>
                </c:pt>
                <c:pt idx="1907">
                  <c:v>0.4178</c:v>
                </c:pt>
                <c:pt idx="1908">
                  <c:v>0.4178</c:v>
                </c:pt>
                <c:pt idx="1909">
                  <c:v>0.4178</c:v>
                </c:pt>
                <c:pt idx="1910">
                  <c:v>0.4178</c:v>
                </c:pt>
                <c:pt idx="1911">
                  <c:v>0.4178</c:v>
                </c:pt>
                <c:pt idx="1912">
                  <c:v>0.4178</c:v>
                </c:pt>
                <c:pt idx="1913">
                  <c:v>0.4178</c:v>
                </c:pt>
                <c:pt idx="1914">
                  <c:v>0.4178</c:v>
                </c:pt>
                <c:pt idx="1915">
                  <c:v>0.4178</c:v>
                </c:pt>
                <c:pt idx="1916">
                  <c:v>0.4178</c:v>
                </c:pt>
                <c:pt idx="1917">
                  <c:v>0.4178</c:v>
                </c:pt>
                <c:pt idx="1918">
                  <c:v>0.4178</c:v>
                </c:pt>
                <c:pt idx="1919">
                  <c:v>0.4178</c:v>
                </c:pt>
                <c:pt idx="1920">
                  <c:v>0.4178</c:v>
                </c:pt>
                <c:pt idx="1921">
                  <c:v>0.4178</c:v>
                </c:pt>
                <c:pt idx="1922">
                  <c:v>0.4178</c:v>
                </c:pt>
                <c:pt idx="1923">
                  <c:v>0.4178</c:v>
                </c:pt>
                <c:pt idx="1924">
                  <c:v>0.4178</c:v>
                </c:pt>
                <c:pt idx="1925">
                  <c:v>0.4178</c:v>
                </c:pt>
                <c:pt idx="1926">
                  <c:v>0.4178</c:v>
                </c:pt>
                <c:pt idx="1927">
                  <c:v>0.4178</c:v>
                </c:pt>
                <c:pt idx="1928">
                  <c:v>0.4178</c:v>
                </c:pt>
                <c:pt idx="1929">
                  <c:v>0.4178</c:v>
                </c:pt>
                <c:pt idx="1930">
                  <c:v>0.4178</c:v>
                </c:pt>
                <c:pt idx="1931">
                  <c:v>0.4178</c:v>
                </c:pt>
                <c:pt idx="1932">
                  <c:v>0.4178</c:v>
                </c:pt>
                <c:pt idx="1933">
                  <c:v>0.4178</c:v>
                </c:pt>
                <c:pt idx="1934">
                  <c:v>0.4178</c:v>
                </c:pt>
                <c:pt idx="1935">
                  <c:v>0.4178</c:v>
                </c:pt>
                <c:pt idx="1936">
                  <c:v>0.4178</c:v>
                </c:pt>
                <c:pt idx="1937">
                  <c:v>0.4178</c:v>
                </c:pt>
                <c:pt idx="1938">
                  <c:v>0.4178</c:v>
                </c:pt>
                <c:pt idx="1939">
                  <c:v>0.4178</c:v>
                </c:pt>
                <c:pt idx="1940">
                  <c:v>0.4178</c:v>
                </c:pt>
                <c:pt idx="1941">
                  <c:v>0.4178</c:v>
                </c:pt>
                <c:pt idx="1942">
                  <c:v>0.4178</c:v>
                </c:pt>
                <c:pt idx="1943">
                  <c:v>0.4178</c:v>
                </c:pt>
                <c:pt idx="1944">
                  <c:v>0.4178</c:v>
                </c:pt>
                <c:pt idx="1945">
                  <c:v>0.4178</c:v>
                </c:pt>
                <c:pt idx="1946">
                  <c:v>0.4178</c:v>
                </c:pt>
                <c:pt idx="1947">
                  <c:v>0.4178</c:v>
                </c:pt>
                <c:pt idx="1948">
                  <c:v>0.4178</c:v>
                </c:pt>
                <c:pt idx="1949">
                  <c:v>0.4178</c:v>
                </c:pt>
                <c:pt idx="1950">
                  <c:v>0.4178</c:v>
                </c:pt>
                <c:pt idx="1951">
                  <c:v>0.4178</c:v>
                </c:pt>
                <c:pt idx="1952">
                  <c:v>0.4178</c:v>
                </c:pt>
                <c:pt idx="1953">
                  <c:v>0.4178</c:v>
                </c:pt>
                <c:pt idx="1954">
                  <c:v>0.4178</c:v>
                </c:pt>
                <c:pt idx="1955">
                  <c:v>0.4178</c:v>
                </c:pt>
                <c:pt idx="1956">
                  <c:v>0.4178</c:v>
                </c:pt>
                <c:pt idx="1957">
                  <c:v>0.41770000000000002</c:v>
                </c:pt>
                <c:pt idx="1958">
                  <c:v>0.41770000000000002</c:v>
                </c:pt>
              </c:numCache>
            </c:numRef>
          </c:val>
          <c:smooth val="0"/>
        </c:ser>
        <c:ser>
          <c:idx val="1"/>
          <c:order val="1"/>
          <c:tx>
            <c:strRef>
              <c:f>'图4.8数据'!$D$1</c:f>
              <c:strCache>
                <c:ptCount val="1"/>
                <c:pt idx="0">
                  <c:v>Xy原始</c:v>
                </c:pt>
              </c:strCache>
            </c:strRef>
          </c:tx>
          <c:spPr>
            <a:ln w="38100" cap="rnd">
              <a:solidFill>
                <a:srgbClr val="FFFF00"/>
              </a:solidFill>
              <a:round/>
            </a:ln>
            <a:effectLst/>
          </c:spPr>
          <c:marker>
            <c:symbol val="none"/>
          </c:marker>
          <c:val>
            <c:numRef>
              <c:f>'图4.8数据'!$D$2:$D$1960</c:f>
              <c:numCache>
                <c:formatCode>General</c:formatCode>
                <c:ptCount val="1959"/>
                <c:pt idx="0">
                  <c:v>0</c:v>
                </c:pt>
                <c:pt idx="1">
                  <c:v>0</c:v>
                </c:pt>
                <c:pt idx="2">
                  <c:v>0</c:v>
                </c:pt>
                <c:pt idx="3">
                  <c:v>0</c:v>
                </c:pt>
                <c:pt idx="4">
                  <c:v>0</c:v>
                </c:pt>
                <c:pt idx="5">
                  <c:v>0</c:v>
                </c:pt>
                <c:pt idx="6">
                  <c:v>0</c:v>
                </c:pt>
                <c:pt idx="7">
                  <c:v>0</c:v>
                </c:pt>
                <c:pt idx="8">
                  <c:v>0</c:v>
                </c:pt>
                <c:pt idx="9">
                  <c:v>-3.0000000000000004E-5</c:v>
                </c:pt>
                <c:pt idx="10">
                  <c:v>-1.5000000000000001E-4</c:v>
                </c:pt>
                <c:pt idx="11">
                  <c:v>-3.9000000000000005E-4</c:v>
                </c:pt>
                <c:pt idx="12">
                  <c:v>-7.2000000000000015E-4</c:v>
                </c:pt>
                <c:pt idx="13">
                  <c:v>-1.08E-3</c:v>
                </c:pt>
                <c:pt idx="14">
                  <c:v>-1.4400000000000001E-3</c:v>
                </c:pt>
                <c:pt idx="15">
                  <c:v>-1.8399999999999998E-3</c:v>
                </c:pt>
                <c:pt idx="16">
                  <c:v>-2.0599999999999998E-3</c:v>
                </c:pt>
                <c:pt idx="17">
                  <c:v>-2.0999999999999994E-3</c:v>
                </c:pt>
                <c:pt idx="18">
                  <c:v>-2.2599999999999999E-3</c:v>
                </c:pt>
                <c:pt idx="19">
                  <c:v>-2.5399999999999997E-3</c:v>
                </c:pt>
                <c:pt idx="20">
                  <c:v>-2.8999999999999998E-3</c:v>
                </c:pt>
                <c:pt idx="21">
                  <c:v>-3.3399999999999997E-3</c:v>
                </c:pt>
                <c:pt idx="22">
                  <c:v>-3.8200000000000005E-3</c:v>
                </c:pt>
                <c:pt idx="23">
                  <c:v>-4.3200000000000001E-3</c:v>
                </c:pt>
                <c:pt idx="24">
                  <c:v>-4.8800000000000007E-3</c:v>
                </c:pt>
                <c:pt idx="25">
                  <c:v>-5.5200000000000006E-3</c:v>
                </c:pt>
                <c:pt idx="26">
                  <c:v>-6.2400000000000008E-3</c:v>
                </c:pt>
                <c:pt idx="27">
                  <c:v>-7.0300000000000015E-3</c:v>
                </c:pt>
                <c:pt idx="28">
                  <c:v>-7.870000000000002E-3</c:v>
                </c:pt>
                <c:pt idx="29">
                  <c:v>-8.7500000000000008E-3</c:v>
                </c:pt>
                <c:pt idx="30">
                  <c:v>-9.6600000000000002E-3</c:v>
                </c:pt>
                <c:pt idx="31">
                  <c:v>-1.0580000000000001E-2</c:v>
                </c:pt>
                <c:pt idx="32">
                  <c:v>-1.1500000000000002E-2</c:v>
                </c:pt>
                <c:pt idx="33">
                  <c:v>-1.196E-2</c:v>
                </c:pt>
                <c:pt idx="34">
                  <c:v>-1.196E-2</c:v>
                </c:pt>
                <c:pt idx="35">
                  <c:v>-1.196E-2</c:v>
                </c:pt>
                <c:pt idx="36">
                  <c:v>-1.196E-2</c:v>
                </c:pt>
                <c:pt idx="37">
                  <c:v>-1.196E-2</c:v>
                </c:pt>
                <c:pt idx="38">
                  <c:v>-1.196E-2</c:v>
                </c:pt>
                <c:pt idx="39">
                  <c:v>-1.196E-2</c:v>
                </c:pt>
                <c:pt idx="40">
                  <c:v>-1.196E-2</c:v>
                </c:pt>
                <c:pt idx="41">
                  <c:v>-1.1930000000000001E-2</c:v>
                </c:pt>
                <c:pt idx="42">
                  <c:v>-1.1780000000000001E-2</c:v>
                </c:pt>
                <c:pt idx="43">
                  <c:v>-1.1400000000000002E-2</c:v>
                </c:pt>
                <c:pt idx="44">
                  <c:v>-1.0710000000000001E-2</c:v>
                </c:pt>
                <c:pt idx="45">
                  <c:v>-9.6500000000000006E-3</c:v>
                </c:pt>
                <c:pt idx="46">
                  <c:v>-8.1499999999999993E-3</c:v>
                </c:pt>
                <c:pt idx="47">
                  <c:v>-6.1099999999999991E-3</c:v>
                </c:pt>
                <c:pt idx="48">
                  <c:v>-3.3899999999999994E-3</c:v>
                </c:pt>
                <c:pt idx="49">
                  <c:v>1.4000000000000129E-4</c:v>
                </c:pt>
                <c:pt idx="50">
                  <c:v>4.570000000000002E-3</c:v>
                </c:pt>
                <c:pt idx="51">
                  <c:v>9.980000000000001E-3</c:v>
                </c:pt>
                <c:pt idx="52">
                  <c:v>1.6440000000000003E-2</c:v>
                </c:pt>
                <c:pt idx="53">
                  <c:v>2.4010000000000004E-2</c:v>
                </c:pt>
                <c:pt idx="54">
                  <c:v>3.2730000000000002E-2</c:v>
                </c:pt>
                <c:pt idx="55">
                  <c:v>4.2599999999999999E-2</c:v>
                </c:pt>
                <c:pt idx="56">
                  <c:v>5.3589999999999999E-2</c:v>
                </c:pt>
                <c:pt idx="57">
                  <c:v>6.5629999999999994E-2</c:v>
                </c:pt>
                <c:pt idx="58">
                  <c:v>7.8600000000000003E-2</c:v>
                </c:pt>
                <c:pt idx="59">
                  <c:v>9.237999999999999E-2</c:v>
                </c:pt>
                <c:pt idx="60">
                  <c:v>0.10687999999999999</c:v>
                </c:pt>
                <c:pt idx="61">
                  <c:v>0.122</c:v>
                </c:pt>
                <c:pt idx="62">
                  <c:v>0.1376</c:v>
                </c:pt>
                <c:pt idx="63">
                  <c:v>0.15348000000000001</c:v>
                </c:pt>
                <c:pt idx="64">
                  <c:v>0.16942000000000002</c:v>
                </c:pt>
                <c:pt idx="65">
                  <c:v>0.18526000000000001</c:v>
                </c:pt>
                <c:pt idx="66">
                  <c:v>0.20089000000000001</c:v>
                </c:pt>
                <c:pt idx="67">
                  <c:v>0.21623000000000001</c:v>
                </c:pt>
                <c:pt idx="68">
                  <c:v>0.23121000000000003</c:v>
                </c:pt>
                <c:pt idx="69">
                  <c:v>0.24576000000000003</c:v>
                </c:pt>
                <c:pt idx="70">
                  <c:v>0.25981000000000004</c:v>
                </c:pt>
                <c:pt idx="71">
                  <c:v>0.27326000000000006</c:v>
                </c:pt>
                <c:pt idx="72">
                  <c:v>0.28600000000000003</c:v>
                </c:pt>
                <c:pt idx="73">
                  <c:v>0.29796000000000006</c:v>
                </c:pt>
                <c:pt idx="74">
                  <c:v>0.30912000000000001</c:v>
                </c:pt>
                <c:pt idx="75">
                  <c:v>0.31947000000000003</c:v>
                </c:pt>
                <c:pt idx="76">
                  <c:v>0.32899</c:v>
                </c:pt>
                <c:pt idx="77">
                  <c:v>0.33767000000000003</c:v>
                </c:pt>
                <c:pt idx="78">
                  <c:v>0.34553</c:v>
                </c:pt>
                <c:pt idx="79">
                  <c:v>0.35262000000000004</c:v>
                </c:pt>
                <c:pt idx="80">
                  <c:v>0.35899000000000003</c:v>
                </c:pt>
                <c:pt idx="81">
                  <c:v>0.36468</c:v>
                </c:pt>
                <c:pt idx="82">
                  <c:v>0.36974000000000001</c:v>
                </c:pt>
                <c:pt idx="83">
                  <c:v>0.37422000000000005</c:v>
                </c:pt>
                <c:pt idx="84">
                  <c:v>0.37815000000000004</c:v>
                </c:pt>
                <c:pt idx="85">
                  <c:v>0.38157000000000002</c:v>
                </c:pt>
                <c:pt idx="86">
                  <c:v>0.38456000000000001</c:v>
                </c:pt>
                <c:pt idx="87">
                  <c:v>0.38722000000000001</c:v>
                </c:pt>
                <c:pt idx="88">
                  <c:v>0.38963000000000003</c:v>
                </c:pt>
                <c:pt idx="89">
                  <c:v>0.39184000000000002</c:v>
                </c:pt>
                <c:pt idx="90">
                  <c:v>0.39389000000000002</c:v>
                </c:pt>
                <c:pt idx="91">
                  <c:v>0.39582000000000001</c:v>
                </c:pt>
                <c:pt idx="92">
                  <c:v>0.39767000000000002</c:v>
                </c:pt>
                <c:pt idx="93">
                  <c:v>0.39948</c:v>
                </c:pt>
                <c:pt idx="94">
                  <c:v>0.40128000000000003</c:v>
                </c:pt>
                <c:pt idx="95">
                  <c:v>0.40307999999999999</c:v>
                </c:pt>
                <c:pt idx="96">
                  <c:v>0.40398000000000001</c:v>
                </c:pt>
                <c:pt idx="97">
                  <c:v>0.40398000000000001</c:v>
                </c:pt>
                <c:pt idx="98">
                  <c:v>0.40398000000000001</c:v>
                </c:pt>
                <c:pt idx="99">
                  <c:v>0.40398000000000001</c:v>
                </c:pt>
                <c:pt idx="100">
                  <c:v>0.40398000000000001</c:v>
                </c:pt>
                <c:pt idx="101">
                  <c:v>0.40398000000000001</c:v>
                </c:pt>
                <c:pt idx="102">
                  <c:v>0.40398000000000001</c:v>
                </c:pt>
                <c:pt idx="103">
                  <c:v>0.40398000000000001</c:v>
                </c:pt>
                <c:pt idx="104">
                  <c:v>0.40398000000000001</c:v>
                </c:pt>
                <c:pt idx="105">
                  <c:v>0.40400000000000003</c:v>
                </c:pt>
                <c:pt idx="106">
                  <c:v>0.40401999999999999</c:v>
                </c:pt>
                <c:pt idx="107">
                  <c:v>0.40401999999999999</c:v>
                </c:pt>
                <c:pt idx="108">
                  <c:v>0.40405000000000002</c:v>
                </c:pt>
                <c:pt idx="109">
                  <c:v>0.40416999999999997</c:v>
                </c:pt>
                <c:pt idx="110">
                  <c:v>0.40440999999999999</c:v>
                </c:pt>
                <c:pt idx="111">
                  <c:v>0.40477999999999997</c:v>
                </c:pt>
                <c:pt idx="112">
                  <c:v>0.40529999999999994</c:v>
                </c:pt>
                <c:pt idx="113">
                  <c:v>0.40597999999999995</c:v>
                </c:pt>
                <c:pt idx="114">
                  <c:v>0.40681999999999996</c:v>
                </c:pt>
                <c:pt idx="115">
                  <c:v>0.40781999999999996</c:v>
                </c:pt>
                <c:pt idx="116">
                  <c:v>0.40897999999999995</c:v>
                </c:pt>
                <c:pt idx="117">
                  <c:v>0.4103</c:v>
                </c:pt>
                <c:pt idx="118">
                  <c:v>0.41178000000000003</c:v>
                </c:pt>
                <c:pt idx="119">
                  <c:v>0.41341999999999995</c:v>
                </c:pt>
                <c:pt idx="120">
                  <c:v>0.41521999999999998</c:v>
                </c:pt>
                <c:pt idx="121">
                  <c:v>0.41718</c:v>
                </c:pt>
                <c:pt idx="122">
                  <c:v>0.41930000000000001</c:v>
                </c:pt>
                <c:pt idx="123">
                  <c:v>0.42157</c:v>
                </c:pt>
                <c:pt idx="124">
                  <c:v>0.42396999999999996</c:v>
                </c:pt>
                <c:pt idx="125">
                  <c:v>0.42648999999999998</c:v>
                </c:pt>
                <c:pt idx="126">
                  <c:v>0.4291299999999999</c:v>
                </c:pt>
                <c:pt idx="127">
                  <c:v>0.43188999999999994</c:v>
                </c:pt>
                <c:pt idx="128">
                  <c:v>0.43476999999999999</c:v>
                </c:pt>
                <c:pt idx="129">
                  <c:v>0.43773999999999996</c:v>
                </c:pt>
                <c:pt idx="130">
                  <c:v>0.44073999999999997</c:v>
                </c:pt>
                <c:pt idx="131">
                  <c:v>0.44373999999999997</c:v>
                </c:pt>
                <c:pt idx="132">
                  <c:v>0.44523999999999997</c:v>
                </c:pt>
                <c:pt idx="133">
                  <c:v>0.44523999999999997</c:v>
                </c:pt>
                <c:pt idx="134">
                  <c:v>0.44523999999999997</c:v>
                </c:pt>
                <c:pt idx="135">
                  <c:v>0.44523999999999997</c:v>
                </c:pt>
                <c:pt idx="136">
                  <c:v>0.44523999999999997</c:v>
                </c:pt>
                <c:pt idx="137">
                  <c:v>0.44523999999999997</c:v>
                </c:pt>
                <c:pt idx="138">
                  <c:v>0.44523999999999997</c:v>
                </c:pt>
                <c:pt idx="139">
                  <c:v>0.44523999999999997</c:v>
                </c:pt>
                <c:pt idx="140">
                  <c:v>0.44523999999999997</c:v>
                </c:pt>
                <c:pt idx="141">
                  <c:v>0.44523999999999997</c:v>
                </c:pt>
                <c:pt idx="142">
                  <c:v>0.44523999999999997</c:v>
                </c:pt>
                <c:pt idx="143">
                  <c:v>0.44523999999999997</c:v>
                </c:pt>
                <c:pt idx="144">
                  <c:v>0.44523999999999997</c:v>
                </c:pt>
                <c:pt idx="145">
                  <c:v>0.44523999999999997</c:v>
                </c:pt>
                <c:pt idx="146">
                  <c:v>0.44523999999999997</c:v>
                </c:pt>
                <c:pt idx="147">
                  <c:v>0.44523999999999997</c:v>
                </c:pt>
                <c:pt idx="148">
                  <c:v>0.44523999999999997</c:v>
                </c:pt>
                <c:pt idx="149">
                  <c:v>0.44523999999999997</c:v>
                </c:pt>
                <c:pt idx="150">
                  <c:v>0.44523999999999997</c:v>
                </c:pt>
                <c:pt idx="151">
                  <c:v>0.44523999999999997</c:v>
                </c:pt>
                <c:pt idx="152">
                  <c:v>0.44523999999999997</c:v>
                </c:pt>
                <c:pt idx="153">
                  <c:v>0.44523999999999997</c:v>
                </c:pt>
                <c:pt idx="154">
                  <c:v>0.44523999999999997</c:v>
                </c:pt>
                <c:pt idx="155">
                  <c:v>0.44523999999999997</c:v>
                </c:pt>
                <c:pt idx="156">
                  <c:v>0.44523999999999997</c:v>
                </c:pt>
                <c:pt idx="157">
                  <c:v>0.44523999999999997</c:v>
                </c:pt>
                <c:pt idx="158">
                  <c:v>0.44523999999999997</c:v>
                </c:pt>
                <c:pt idx="159">
                  <c:v>0.44523999999999997</c:v>
                </c:pt>
                <c:pt idx="160">
                  <c:v>0.44523999999999997</c:v>
                </c:pt>
                <c:pt idx="161">
                  <c:v>0.44523999999999997</c:v>
                </c:pt>
                <c:pt idx="162">
                  <c:v>0.44523999999999997</c:v>
                </c:pt>
                <c:pt idx="163">
                  <c:v>0.44523999999999997</c:v>
                </c:pt>
                <c:pt idx="164">
                  <c:v>0.44523999999999997</c:v>
                </c:pt>
                <c:pt idx="165">
                  <c:v>0.44523999999999997</c:v>
                </c:pt>
                <c:pt idx="166">
                  <c:v>0.44523999999999997</c:v>
                </c:pt>
                <c:pt idx="167">
                  <c:v>0.44523999999999997</c:v>
                </c:pt>
                <c:pt idx="168">
                  <c:v>0.44523999999999997</c:v>
                </c:pt>
                <c:pt idx="169">
                  <c:v>0.44523999999999997</c:v>
                </c:pt>
                <c:pt idx="170">
                  <c:v>0.44523999999999997</c:v>
                </c:pt>
                <c:pt idx="171">
                  <c:v>0.44523999999999997</c:v>
                </c:pt>
                <c:pt idx="172">
                  <c:v>0.44523999999999997</c:v>
                </c:pt>
                <c:pt idx="173">
                  <c:v>0.44523999999999997</c:v>
                </c:pt>
                <c:pt idx="174">
                  <c:v>0.44523999999999997</c:v>
                </c:pt>
                <c:pt idx="175">
                  <c:v>0.44523999999999997</c:v>
                </c:pt>
                <c:pt idx="176">
                  <c:v>0.44523999999999997</c:v>
                </c:pt>
                <c:pt idx="177">
                  <c:v>0.44523999999999997</c:v>
                </c:pt>
                <c:pt idx="178">
                  <c:v>0.44523999999999997</c:v>
                </c:pt>
                <c:pt idx="179">
                  <c:v>0.44523999999999997</c:v>
                </c:pt>
                <c:pt idx="180">
                  <c:v>0.44523999999999997</c:v>
                </c:pt>
                <c:pt idx="181">
                  <c:v>0.44523999999999997</c:v>
                </c:pt>
                <c:pt idx="182">
                  <c:v>0.44523999999999997</c:v>
                </c:pt>
                <c:pt idx="183">
                  <c:v>0.44523999999999997</c:v>
                </c:pt>
                <c:pt idx="184">
                  <c:v>0.44523999999999997</c:v>
                </c:pt>
                <c:pt idx="185">
                  <c:v>0.44523999999999997</c:v>
                </c:pt>
                <c:pt idx="186">
                  <c:v>0.44523999999999997</c:v>
                </c:pt>
                <c:pt idx="187">
                  <c:v>0.44523999999999997</c:v>
                </c:pt>
                <c:pt idx="188">
                  <c:v>0.44523999999999997</c:v>
                </c:pt>
                <c:pt idx="189">
                  <c:v>0.44523999999999997</c:v>
                </c:pt>
                <c:pt idx="190">
                  <c:v>0.44523999999999997</c:v>
                </c:pt>
                <c:pt idx="191">
                  <c:v>0.44523999999999997</c:v>
                </c:pt>
                <c:pt idx="192">
                  <c:v>0.44523999999999997</c:v>
                </c:pt>
                <c:pt idx="193">
                  <c:v>0.44523999999999997</c:v>
                </c:pt>
                <c:pt idx="194">
                  <c:v>0.44523999999999997</c:v>
                </c:pt>
                <c:pt idx="195">
                  <c:v>0.44523999999999997</c:v>
                </c:pt>
                <c:pt idx="196">
                  <c:v>0.44523999999999997</c:v>
                </c:pt>
                <c:pt idx="197">
                  <c:v>0.44523999999999997</c:v>
                </c:pt>
                <c:pt idx="198">
                  <c:v>0.44523999999999997</c:v>
                </c:pt>
                <c:pt idx="199">
                  <c:v>0.44523999999999997</c:v>
                </c:pt>
                <c:pt idx="200">
                  <c:v>0.44523999999999997</c:v>
                </c:pt>
                <c:pt idx="201">
                  <c:v>0.44523999999999997</c:v>
                </c:pt>
                <c:pt idx="202">
                  <c:v>0.44523999999999997</c:v>
                </c:pt>
                <c:pt idx="203">
                  <c:v>0.44523999999999997</c:v>
                </c:pt>
                <c:pt idx="204">
                  <c:v>0.44523999999999997</c:v>
                </c:pt>
                <c:pt idx="205">
                  <c:v>0.44523999999999997</c:v>
                </c:pt>
                <c:pt idx="206">
                  <c:v>0.44523999999999997</c:v>
                </c:pt>
                <c:pt idx="207">
                  <c:v>0.44523999999999997</c:v>
                </c:pt>
                <c:pt idx="208">
                  <c:v>0.44523999999999997</c:v>
                </c:pt>
                <c:pt idx="209">
                  <c:v>0.44523999999999997</c:v>
                </c:pt>
                <c:pt idx="210">
                  <c:v>0.44523999999999997</c:v>
                </c:pt>
                <c:pt idx="211">
                  <c:v>0.44523999999999997</c:v>
                </c:pt>
                <c:pt idx="212">
                  <c:v>0.44523999999999997</c:v>
                </c:pt>
                <c:pt idx="213">
                  <c:v>0.44523999999999997</c:v>
                </c:pt>
                <c:pt idx="214">
                  <c:v>0.44523999999999997</c:v>
                </c:pt>
                <c:pt idx="215">
                  <c:v>0.44523999999999997</c:v>
                </c:pt>
                <c:pt idx="216">
                  <c:v>0.44523999999999997</c:v>
                </c:pt>
                <c:pt idx="217">
                  <c:v>0.44523999999999997</c:v>
                </c:pt>
                <c:pt idx="218">
                  <c:v>0.44523999999999997</c:v>
                </c:pt>
                <c:pt idx="219">
                  <c:v>0.44523999999999997</c:v>
                </c:pt>
                <c:pt idx="220">
                  <c:v>0.44523999999999997</c:v>
                </c:pt>
                <c:pt idx="221">
                  <c:v>0.44523999999999997</c:v>
                </c:pt>
                <c:pt idx="222">
                  <c:v>0.44523999999999997</c:v>
                </c:pt>
                <c:pt idx="223">
                  <c:v>0.44523999999999997</c:v>
                </c:pt>
                <c:pt idx="224">
                  <c:v>0.44523999999999997</c:v>
                </c:pt>
                <c:pt idx="225">
                  <c:v>0.44523999999999997</c:v>
                </c:pt>
                <c:pt idx="226">
                  <c:v>0.44523999999999997</c:v>
                </c:pt>
                <c:pt idx="227">
                  <c:v>0.44527</c:v>
                </c:pt>
                <c:pt idx="228">
                  <c:v>0.44538999999999995</c:v>
                </c:pt>
                <c:pt idx="229">
                  <c:v>0.4456</c:v>
                </c:pt>
                <c:pt idx="230">
                  <c:v>0.44586999999999999</c:v>
                </c:pt>
                <c:pt idx="231">
                  <c:v>0.44619999999999999</c:v>
                </c:pt>
                <c:pt idx="232">
                  <c:v>0.44658999999999999</c:v>
                </c:pt>
                <c:pt idx="233">
                  <c:v>0.44706999999999997</c:v>
                </c:pt>
                <c:pt idx="234">
                  <c:v>0.44763999999999998</c:v>
                </c:pt>
                <c:pt idx="235">
                  <c:v>0.44823999999999997</c:v>
                </c:pt>
                <c:pt idx="236">
                  <c:v>0.44883999999999996</c:v>
                </c:pt>
                <c:pt idx="237">
                  <c:v>0.44913999999999998</c:v>
                </c:pt>
                <c:pt idx="238">
                  <c:v>0.44916999999999996</c:v>
                </c:pt>
                <c:pt idx="239">
                  <c:v>0.44928999999999997</c:v>
                </c:pt>
                <c:pt idx="240">
                  <c:v>0.44952999999999993</c:v>
                </c:pt>
                <c:pt idx="241">
                  <c:v>0.44988999999999996</c:v>
                </c:pt>
                <c:pt idx="242">
                  <c:v>0.45036999999999999</c:v>
                </c:pt>
                <c:pt idx="243">
                  <c:v>0.45093999999999995</c:v>
                </c:pt>
                <c:pt idx="244">
                  <c:v>0.45153999999999994</c:v>
                </c:pt>
                <c:pt idx="245">
                  <c:v>0.45213999999999999</c:v>
                </c:pt>
                <c:pt idx="246">
                  <c:v>0.45243999999999995</c:v>
                </c:pt>
                <c:pt idx="247">
                  <c:v>0.45243999999999995</c:v>
                </c:pt>
                <c:pt idx="248">
                  <c:v>0.45243999999999995</c:v>
                </c:pt>
                <c:pt idx="249">
                  <c:v>0.45243999999999995</c:v>
                </c:pt>
                <c:pt idx="250">
                  <c:v>0.45243999999999995</c:v>
                </c:pt>
                <c:pt idx="251">
                  <c:v>0.45243999999999995</c:v>
                </c:pt>
                <c:pt idx="252">
                  <c:v>0.45243999999999995</c:v>
                </c:pt>
                <c:pt idx="253">
                  <c:v>0.45243999999999995</c:v>
                </c:pt>
                <c:pt idx="254">
                  <c:v>0.45243999999999995</c:v>
                </c:pt>
                <c:pt idx="255">
                  <c:v>0.45243999999999995</c:v>
                </c:pt>
                <c:pt idx="256">
                  <c:v>0.45243999999999995</c:v>
                </c:pt>
                <c:pt idx="257">
                  <c:v>0.45243999999999995</c:v>
                </c:pt>
                <c:pt idx="258">
                  <c:v>0.45243999999999995</c:v>
                </c:pt>
                <c:pt idx="259">
                  <c:v>0.45240000000000002</c:v>
                </c:pt>
                <c:pt idx="260">
                  <c:v>0.45223000000000002</c:v>
                </c:pt>
                <c:pt idx="261">
                  <c:v>0.45186000000000004</c:v>
                </c:pt>
                <c:pt idx="262">
                  <c:v>0.45126000000000005</c:v>
                </c:pt>
                <c:pt idx="263">
                  <c:v>0.45040000000000002</c:v>
                </c:pt>
                <c:pt idx="264">
                  <c:v>0.44923000000000002</c:v>
                </c:pt>
                <c:pt idx="265">
                  <c:v>0.44769999999999999</c:v>
                </c:pt>
                <c:pt idx="266">
                  <c:v>0.44577</c:v>
                </c:pt>
                <c:pt idx="267">
                  <c:v>0.44338999999999995</c:v>
                </c:pt>
                <c:pt idx="268">
                  <c:v>0.44050999999999996</c:v>
                </c:pt>
                <c:pt idx="269">
                  <c:v>0.43709999999999993</c:v>
                </c:pt>
                <c:pt idx="270">
                  <c:v>0.4331299999999999</c:v>
                </c:pt>
                <c:pt idx="271">
                  <c:v>0.42855999999999994</c:v>
                </c:pt>
                <c:pt idx="272">
                  <c:v>0.42333999999999994</c:v>
                </c:pt>
                <c:pt idx="273">
                  <c:v>0.41742999999999991</c:v>
                </c:pt>
                <c:pt idx="274">
                  <c:v>0.41084999999999988</c:v>
                </c:pt>
                <c:pt idx="275">
                  <c:v>0.4036499999999999</c:v>
                </c:pt>
                <c:pt idx="276">
                  <c:v>0.39586999999999989</c:v>
                </c:pt>
                <c:pt idx="277">
                  <c:v>0.38753999999999988</c:v>
                </c:pt>
                <c:pt idx="278">
                  <c:v>0.3786699999999999</c:v>
                </c:pt>
                <c:pt idx="279">
                  <c:v>0.36929999999999991</c:v>
                </c:pt>
                <c:pt idx="280">
                  <c:v>0.3595199999999999</c:v>
                </c:pt>
                <c:pt idx="281">
                  <c:v>0.3494199999999999</c:v>
                </c:pt>
                <c:pt idx="282">
                  <c:v>0.3390999999999999</c:v>
                </c:pt>
                <c:pt idx="283">
                  <c:v>0.32867999999999992</c:v>
                </c:pt>
                <c:pt idx="284">
                  <c:v>0.31823999999999991</c:v>
                </c:pt>
                <c:pt idx="285">
                  <c:v>0.3078499999999999</c:v>
                </c:pt>
                <c:pt idx="286">
                  <c:v>0.2976399999999999</c:v>
                </c:pt>
                <c:pt idx="287">
                  <c:v>0.2877599999999999</c:v>
                </c:pt>
                <c:pt idx="288">
                  <c:v>0.27834999999999993</c:v>
                </c:pt>
                <c:pt idx="289">
                  <c:v>0.26952999999999994</c:v>
                </c:pt>
                <c:pt idx="290">
                  <c:v>0.26139999999999991</c:v>
                </c:pt>
                <c:pt idx="291">
                  <c:v>0.2540599999999999</c:v>
                </c:pt>
                <c:pt idx="292">
                  <c:v>0.2475999999999999</c:v>
                </c:pt>
                <c:pt idx="293">
                  <c:v>0.24207999999999993</c:v>
                </c:pt>
                <c:pt idx="294">
                  <c:v>0.23751999999999993</c:v>
                </c:pt>
                <c:pt idx="295">
                  <c:v>0.23390999999999995</c:v>
                </c:pt>
                <c:pt idx="296">
                  <c:v>0.23121999999999993</c:v>
                </c:pt>
                <c:pt idx="297">
                  <c:v>0.22940999999999995</c:v>
                </c:pt>
                <c:pt idx="298">
                  <c:v>0.22842999999999994</c:v>
                </c:pt>
                <c:pt idx="299">
                  <c:v>0.22820999999999994</c:v>
                </c:pt>
                <c:pt idx="300">
                  <c:v>0.22867999999999994</c:v>
                </c:pt>
                <c:pt idx="301">
                  <c:v>0.22977999999999993</c:v>
                </c:pt>
                <c:pt idx="302">
                  <c:v>0.23143999999999992</c:v>
                </c:pt>
                <c:pt idx="303">
                  <c:v>0.23357999999999993</c:v>
                </c:pt>
                <c:pt idx="304">
                  <c:v>0.23611999999999994</c:v>
                </c:pt>
                <c:pt idx="305">
                  <c:v>0.23897999999999991</c:v>
                </c:pt>
                <c:pt idx="306">
                  <c:v>0.24207999999999993</c:v>
                </c:pt>
                <c:pt idx="307">
                  <c:v>0.2453499999999999</c:v>
                </c:pt>
                <c:pt idx="308">
                  <c:v>0.24874999999999992</c:v>
                </c:pt>
                <c:pt idx="309">
                  <c:v>0.25225999999999987</c:v>
                </c:pt>
                <c:pt idx="310">
                  <c:v>0.25585999999999992</c:v>
                </c:pt>
                <c:pt idx="311">
                  <c:v>0.25952999999999987</c:v>
                </c:pt>
                <c:pt idx="312">
                  <c:v>0.26324999999999987</c:v>
                </c:pt>
                <c:pt idx="313">
                  <c:v>0.26700999999999986</c:v>
                </c:pt>
                <c:pt idx="314">
                  <c:v>0.27080999999999983</c:v>
                </c:pt>
                <c:pt idx="315">
                  <c:v>0.27464999999999984</c:v>
                </c:pt>
                <c:pt idx="316">
                  <c:v>0.27852999999999989</c:v>
                </c:pt>
                <c:pt idx="317">
                  <c:v>0.28244999999999987</c:v>
                </c:pt>
                <c:pt idx="318">
                  <c:v>0.28639999999999988</c:v>
                </c:pt>
                <c:pt idx="319">
                  <c:v>0.29035999999999984</c:v>
                </c:pt>
                <c:pt idx="320">
                  <c:v>0.29431999999999986</c:v>
                </c:pt>
                <c:pt idx="321">
                  <c:v>0.29629999999999984</c:v>
                </c:pt>
                <c:pt idx="322">
                  <c:v>0.29628999999999989</c:v>
                </c:pt>
                <c:pt idx="323">
                  <c:v>0.29624999999999985</c:v>
                </c:pt>
                <c:pt idx="324">
                  <c:v>0.29616999999999982</c:v>
                </c:pt>
                <c:pt idx="325">
                  <c:v>0.29604999999999987</c:v>
                </c:pt>
                <c:pt idx="326">
                  <c:v>0.29588999999999988</c:v>
                </c:pt>
                <c:pt idx="327">
                  <c:v>0.29569999999999985</c:v>
                </c:pt>
                <c:pt idx="328">
                  <c:v>0.29547999999999991</c:v>
                </c:pt>
                <c:pt idx="329">
                  <c:v>0.29519999999999985</c:v>
                </c:pt>
                <c:pt idx="330">
                  <c:v>0.29483999999999988</c:v>
                </c:pt>
                <c:pt idx="331">
                  <c:v>0.29439999999999988</c:v>
                </c:pt>
                <c:pt idx="332">
                  <c:v>0.29389999999999988</c:v>
                </c:pt>
                <c:pt idx="333">
                  <c:v>0.29334999999999989</c:v>
                </c:pt>
                <c:pt idx="334">
                  <c:v>0.29270999999999986</c:v>
                </c:pt>
                <c:pt idx="335">
                  <c:v>0.29194999999999988</c:v>
                </c:pt>
                <c:pt idx="336">
                  <c:v>0.29106999999999983</c:v>
                </c:pt>
                <c:pt idx="337">
                  <c:v>0.29006999999999983</c:v>
                </c:pt>
                <c:pt idx="338">
                  <c:v>0.28894999999999987</c:v>
                </c:pt>
                <c:pt idx="339">
                  <c:v>0.28770999999999985</c:v>
                </c:pt>
                <c:pt idx="340">
                  <c:v>0.28634999999999988</c:v>
                </c:pt>
                <c:pt idx="341">
                  <c:v>0.28486999999999985</c:v>
                </c:pt>
                <c:pt idx="342">
                  <c:v>0.28327999999999981</c:v>
                </c:pt>
                <c:pt idx="343">
                  <c:v>0.28161999999999987</c:v>
                </c:pt>
                <c:pt idx="344">
                  <c:v>0.2799399999999998</c:v>
                </c:pt>
                <c:pt idx="345">
                  <c:v>0.27825999999999979</c:v>
                </c:pt>
                <c:pt idx="346">
                  <c:v>0.27741999999999978</c:v>
                </c:pt>
                <c:pt idx="347">
                  <c:v>0.27741999999999978</c:v>
                </c:pt>
                <c:pt idx="348">
                  <c:v>0.27741999999999978</c:v>
                </c:pt>
                <c:pt idx="349">
                  <c:v>0.27741999999999978</c:v>
                </c:pt>
                <c:pt idx="350">
                  <c:v>0.27741999999999978</c:v>
                </c:pt>
                <c:pt idx="351">
                  <c:v>0.27741999999999978</c:v>
                </c:pt>
                <c:pt idx="352">
                  <c:v>0.27741999999999978</c:v>
                </c:pt>
                <c:pt idx="353">
                  <c:v>0.27741999999999978</c:v>
                </c:pt>
                <c:pt idx="354">
                  <c:v>0.27741999999999978</c:v>
                </c:pt>
                <c:pt idx="355">
                  <c:v>0.27741999999999978</c:v>
                </c:pt>
                <c:pt idx="356">
                  <c:v>0.27741999999999978</c:v>
                </c:pt>
                <c:pt idx="357">
                  <c:v>0.27741999999999978</c:v>
                </c:pt>
                <c:pt idx="358">
                  <c:v>0.27741999999999978</c:v>
                </c:pt>
                <c:pt idx="359">
                  <c:v>0.27741999999999978</c:v>
                </c:pt>
                <c:pt idx="360">
                  <c:v>0.27741999999999978</c:v>
                </c:pt>
                <c:pt idx="361">
                  <c:v>0.27741999999999978</c:v>
                </c:pt>
                <c:pt idx="362">
                  <c:v>0.27741999999999978</c:v>
                </c:pt>
                <c:pt idx="363">
                  <c:v>0.27741999999999978</c:v>
                </c:pt>
                <c:pt idx="364">
                  <c:v>0.27741999999999978</c:v>
                </c:pt>
                <c:pt idx="365">
                  <c:v>0.27741999999999978</c:v>
                </c:pt>
                <c:pt idx="366">
                  <c:v>0.27741999999999978</c:v>
                </c:pt>
                <c:pt idx="367">
                  <c:v>0.27741999999999978</c:v>
                </c:pt>
                <c:pt idx="368">
                  <c:v>0.27741999999999978</c:v>
                </c:pt>
                <c:pt idx="369">
                  <c:v>0.27741999999999978</c:v>
                </c:pt>
                <c:pt idx="370">
                  <c:v>0.27741999999999978</c:v>
                </c:pt>
                <c:pt idx="371">
                  <c:v>0.27741999999999978</c:v>
                </c:pt>
                <c:pt idx="372">
                  <c:v>0.27741999999999978</c:v>
                </c:pt>
                <c:pt idx="373">
                  <c:v>0.27741999999999978</c:v>
                </c:pt>
                <c:pt idx="374">
                  <c:v>0.27741999999999978</c:v>
                </c:pt>
                <c:pt idx="375">
                  <c:v>0.27741999999999978</c:v>
                </c:pt>
                <c:pt idx="376">
                  <c:v>0.27741999999999978</c:v>
                </c:pt>
                <c:pt idx="377">
                  <c:v>0.27741999999999978</c:v>
                </c:pt>
                <c:pt idx="378">
                  <c:v>0.27741999999999978</c:v>
                </c:pt>
                <c:pt idx="379">
                  <c:v>0.27741999999999978</c:v>
                </c:pt>
                <c:pt idx="380">
                  <c:v>0.27741999999999978</c:v>
                </c:pt>
                <c:pt idx="381">
                  <c:v>0.27741999999999978</c:v>
                </c:pt>
                <c:pt idx="382">
                  <c:v>0.27741999999999978</c:v>
                </c:pt>
                <c:pt idx="383">
                  <c:v>0.27741999999999978</c:v>
                </c:pt>
                <c:pt idx="384">
                  <c:v>0.27741999999999978</c:v>
                </c:pt>
                <c:pt idx="385">
                  <c:v>0.27741999999999978</c:v>
                </c:pt>
                <c:pt idx="386">
                  <c:v>0.27741999999999978</c:v>
                </c:pt>
                <c:pt idx="387">
                  <c:v>0.27741999999999978</c:v>
                </c:pt>
                <c:pt idx="388">
                  <c:v>0.27741999999999978</c:v>
                </c:pt>
                <c:pt idx="389">
                  <c:v>0.27741999999999978</c:v>
                </c:pt>
                <c:pt idx="390">
                  <c:v>0.27741999999999978</c:v>
                </c:pt>
                <c:pt idx="391">
                  <c:v>0.27741999999999978</c:v>
                </c:pt>
                <c:pt idx="392">
                  <c:v>0.27741999999999978</c:v>
                </c:pt>
                <c:pt idx="393">
                  <c:v>0.27741999999999978</c:v>
                </c:pt>
                <c:pt idx="394">
                  <c:v>0.27741999999999978</c:v>
                </c:pt>
                <c:pt idx="395">
                  <c:v>0.27741999999999978</c:v>
                </c:pt>
                <c:pt idx="396">
                  <c:v>0.27741999999999978</c:v>
                </c:pt>
                <c:pt idx="397">
                  <c:v>0.27741999999999978</c:v>
                </c:pt>
                <c:pt idx="398">
                  <c:v>0.27741999999999978</c:v>
                </c:pt>
                <c:pt idx="399">
                  <c:v>0.27741999999999978</c:v>
                </c:pt>
                <c:pt idx="400">
                  <c:v>0.27741999999999978</c:v>
                </c:pt>
                <c:pt idx="401">
                  <c:v>0.27741999999999978</c:v>
                </c:pt>
                <c:pt idx="402">
                  <c:v>0.27741999999999978</c:v>
                </c:pt>
                <c:pt idx="403">
                  <c:v>0.27741999999999978</c:v>
                </c:pt>
                <c:pt idx="404">
                  <c:v>0.27741999999999978</c:v>
                </c:pt>
                <c:pt idx="405">
                  <c:v>0.27741999999999978</c:v>
                </c:pt>
                <c:pt idx="406">
                  <c:v>0.27741999999999978</c:v>
                </c:pt>
                <c:pt idx="407">
                  <c:v>0.27741999999999978</c:v>
                </c:pt>
                <c:pt idx="408">
                  <c:v>0.27741999999999978</c:v>
                </c:pt>
                <c:pt idx="409">
                  <c:v>0.27741999999999978</c:v>
                </c:pt>
                <c:pt idx="410">
                  <c:v>0.27741999999999978</c:v>
                </c:pt>
                <c:pt idx="411">
                  <c:v>0.27741999999999978</c:v>
                </c:pt>
                <c:pt idx="412">
                  <c:v>0.27741999999999978</c:v>
                </c:pt>
                <c:pt idx="413">
                  <c:v>0.27741999999999978</c:v>
                </c:pt>
                <c:pt idx="414">
                  <c:v>0.27741999999999978</c:v>
                </c:pt>
                <c:pt idx="415">
                  <c:v>0.27741999999999978</c:v>
                </c:pt>
                <c:pt idx="416">
                  <c:v>0.27741999999999978</c:v>
                </c:pt>
                <c:pt idx="417">
                  <c:v>0.27741999999999978</c:v>
                </c:pt>
                <c:pt idx="418">
                  <c:v>0.27741999999999978</c:v>
                </c:pt>
                <c:pt idx="419">
                  <c:v>0.27741999999999978</c:v>
                </c:pt>
                <c:pt idx="420">
                  <c:v>0.27741999999999978</c:v>
                </c:pt>
                <c:pt idx="421">
                  <c:v>0.27741999999999978</c:v>
                </c:pt>
                <c:pt idx="422">
                  <c:v>0.27741999999999978</c:v>
                </c:pt>
                <c:pt idx="423">
                  <c:v>0.27741999999999978</c:v>
                </c:pt>
                <c:pt idx="424">
                  <c:v>0.27741999999999978</c:v>
                </c:pt>
                <c:pt idx="425">
                  <c:v>0.27741999999999978</c:v>
                </c:pt>
                <c:pt idx="426">
                  <c:v>0.27741999999999978</c:v>
                </c:pt>
                <c:pt idx="427">
                  <c:v>0.27741999999999978</c:v>
                </c:pt>
                <c:pt idx="428">
                  <c:v>0.27741999999999978</c:v>
                </c:pt>
                <c:pt idx="429">
                  <c:v>0.27741999999999978</c:v>
                </c:pt>
                <c:pt idx="430">
                  <c:v>0.27739999999999981</c:v>
                </c:pt>
                <c:pt idx="431">
                  <c:v>0.27731999999999979</c:v>
                </c:pt>
                <c:pt idx="432">
                  <c:v>0.2771599999999998</c:v>
                </c:pt>
                <c:pt idx="433">
                  <c:v>0.27691999999999978</c:v>
                </c:pt>
                <c:pt idx="434">
                  <c:v>0.27659999999999979</c:v>
                </c:pt>
                <c:pt idx="435">
                  <c:v>0.27619999999999983</c:v>
                </c:pt>
                <c:pt idx="436">
                  <c:v>0.2757199999999998</c:v>
                </c:pt>
                <c:pt idx="437">
                  <c:v>0.27515999999999979</c:v>
                </c:pt>
                <c:pt idx="438">
                  <c:v>0.27451999999999982</c:v>
                </c:pt>
                <c:pt idx="439">
                  <c:v>0.27379999999999982</c:v>
                </c:pt>
                <c:pt idx="440">
                  <c:v>0.2729999999999998</c:v>
                </c:pt>
                <c:pt idx="441">
                  <c:v>0.27211999999999981</c:v>
                </c:pt>
                <c:pt idx="442">
                  <c:v>0.27115999999999979</c:v>
                </c:pt>
                <c:pt idx="443">
                  <c:v>0.2701199999999998</c:v>
                </c:pt>
                <c:pt idx="444">
                  <c:v>0.26898999999999978</c:v>
                </c:pt>
                <c:pt idx="445">
                  <c:v>0.26775999999999978</c:v>
                </c:pt>
                <c:pt idx="446">
                  <c:v>0.26642999999999972</c:v>
                </c:pt>
                <c:pt idx="447">
                  <c:v>0.26498999999999973</c:v>
                </c:pt>
                <c:pt idx="448">
                  <c:v>0.26342999999999972</c:v>
                </c:pt>
                <c:pt idx="449">
                  <c:v>0.26175999999999977</c:v>
                </c:pt>
                <c:pt idx="450">
                  <c:v>0.25999999999999979</c:v>
                </c:pt>
                <c:pt idx="451">
                  <c:v>0.25815999999999978</c:v>
                </c:pt>
                <c:pt idx="452">
                  <c:v>0.2562399999999998</c:v>
                </c:pt>
                <c:pt idx="453">
                  <c:v>0.2542399999999998</c:v>
                </c:pt>
                <c:pt idx="454">
                  <c:v>0.25216999999999978</c:v>
                </c:pt>
                <c:pt idx="455">
                  <c:v>0.25004999999999983</c:v>
                </c:pt>
                <c:pt idx="456">
                  <c:v>0.24788999999999983</c:v>
                </c:pt>
                <c:pt idx="457">
                  <c:v>0.24568999999999983</c:v>
                </c:pt>
                <c:pt idx="458">
                  <c:v>0.24344999999999981</c:v>
                </c:pt>
                <c:pt idx="459">
                  <c:v>0.24117999999999984</c:v>
                </c:pt>
                <c:pt idx="460">
                  <c:v>0.23889999999999981</c:v>
                </c:pt>
                <c:pt idx="461">
                  <c:v>0.2366199999999998</c:v>
                </c:pt>
                <c:pt idx="462">
                  <c:v>0.2354799999999998</c:v>
                </c:pt>
                <c:pt idx="463">
                  <c:v>0.2354799999999998</c:v>
                </c:pt>
                <c:pt idx="464">
                  <c:v>0.2354799999999998</c:v>
                </c:pt>
                <c:pt idx="465">
                  <c:v>0.2354799999999998</c:v>
                </c:pt>
                <c:pt idx="466">
                  <c:v>0.23549999999999977</c:v>
                </c:pt>
                <c:pt idx="467">
                  <c:v>0.23558499999999977</c:v>
                </c:pt>
                <c:pt idx="468">
                  <c:v>0.23578499999999977</c:v>
                </c:pt>
                <c:pt idx="469">
                  <c:v>0.23617499999999977</c:v>
                </c:pt>
                <c:pt idx="470">
                  <c:v>0.23685499999999979</c:v>
                </c:pt>
                <c:pt idx="471">
                  <c:v>0.23790499999999978</c:v>
                </c:pt>
                <c:pt idx="472">
                  <c:v>0.23940499999999978</c:v>
                </c:pt>
                <c:pt idx="473">
                  <c:v>0.24145499999999978</c:v>
                </c:pt>
                <c:pt idx="474">
                  <c:v>0.24414499999999981</c:v>
                </c:pt>
                <c:pt idx="475">
                  <c:v>0.24754499999999979</c:v>
                </c:pt>
                <c:pt idx="476">
                  <c:v>0.25172499999999981</c:v>
                </c:pt>
                <c:pt idx="477">
                  <c:v>0.25676499999999985</c:v>
                </c:pt>
                <c:pt idx="478">
                  <c:v>0.26272499999999982</c:v>
                </c:pt>
                <c:pt idx="479">
                  <c:v>0.2696449999999998</c:v>
                </c:pt>
                <c:pt idx="480">
                  <c:v>0.27756499999999978</c:v>
                </c:pt>
                <c:pt idx="481">
                  <c:v>0.28648499999999977</c:v>
                </c:pt>
                <c:pt idx="482">
                  <c:v>0.29634499999999975</c:v>
                </c:pt>
                <c:pt idx="483">
                  <c:v>0.30706499999999975</c:v>
                </c:pt>
                <c:pt idx="484">
                  <c:v>0.31852499999999973</c:v>
                </c:pt>
                <c:pt idx="485">
                  <c:v>0.33057499999999973</c:v>
                </c:pt>
                <c:pt idx="486">
                  <c:v>0.34310499999999977</c:v>
                </c:pt>
                <c:pt idx="487">
                  <c:v>0.35600499999999974</c:v>
                </c:pt>
                <c:pt idx="488">
                  <c:v>0.36914499999999978</c:v>
                </c:pt>
                <c:pt idx="489">
                  <c:v>0.38241499999999973</c:v>
                </c:pt>
                <c:pt idx="490">
                  <c:v>0.39572499999999972</c:v>
                </c:pt>
                <c:pt idx="491">
                  <c:v>0.40899499999999972</c:v>
                </c:pt>
                <c:pt idx="492">
                  <c:v>0.42211499999999968</c:v>
                </c:pt>
                <c:pt idx="493">
                  <c:v>0.43498499999999968</c:v>
                </c:pt>
                <c:pt idx="494">
                  <c:v>0.44754499999999969</c:v>
                </c:pt>
                <c:pt idx="495">
                  <c:v>0.45972499999999972</c:v>
                </c:pt>
                <c:pt idx="496">
                  <c:v>0.47146499999999969</c:v>
                </c:pt>
                <c:pt idx="497">
                  <c:v>0.48272499999999974</c:v>
                </c:pt>
                <c:pt idx="498">
                  <c:v>0.49346499999999971</c:v>
                </c:pt>
                <c:pt idx="499">
                  <c:v>0.5036649999999997</c:v>
                </c:pt>
                <c:pt idx="500">
                  <c:v>0.51333499999999965</c:v>
                </c:pt>
                <c:pt idx="501">
                  <c:v>0.52246499999999974</c:v>
                </c:pt>
                <c:pt idx="502">
                  <c:v>0.53101499999999968</c:v>
                </c:pt>
                <c:pt idx="503">
                  <c:v>0.53895499999999963</c:v>
                </c:pt>
                <c:pt idx="504">
                  <c:v>0.5462549999999996</c:v>
                </c:pt>
                <c:pt idx="505">
                  <c:v>0.55288499999999963</c:v>
                </c:pt>
                <c:pt idx="506">
                  <c:v>0.55885499999999966</c:v>
                </c:pt>
                <c:pt idx="507">
                  <c:v>0.56421499999999969</c:v>
                </c:pt>
                <c:pt idx="508">
                  <c:v>0.56901499999999972</c:v>
                </c:pt>
                <c:pt idx="509">
                  <c:v>0.57330499999999962</c:v>
                </c:pt>
                <c:pt idx="510">
                  <c:v>0.57713499999999962</c:v>
                </c:pt>
                <c:pt idx="511">
                  <c:v>0.58054499999999976</c:v>
                </c:pt>
                <c:pt idx="512">
                  <c:v>0.58359499999999975</c:v>
                </c:pt>
                <c:pt idx="513">
                  <c:v>0.58635499999999974</c:v>
                </c:pt>
                <c:pt idx="514">
                  <c:v>0.58886499999999975</c:v>
                </c:pt>
                <c:pt idx="515">
                  <c:v>0.59113499999999974</c:v>
                </c:pt>
                <c:pt idx="516">
                  <c:v>0.59318499999999974</c:v>
                </c:pt>
                <c:pt idx="517">
                  <c:v>0.59506499999999973</c:v>
                </c:pt>
                <c:pt idx="518">
                  <c:v>0.59681499999999976</c:v>
                </c:pt>
                <c:pt idx="519">
                  <c:v>0.59847499999999987</c:v>
                </c:pt>
                <c:pt idx="520">
                  <c:v>0.60010499999999989</c:v>
                </c:pt>
                <c:pt idx="521">
                  <c:v>0.60173499999999991</c:v>
                </c:pt>
                <c:pt idx="522">
                  <c:v>0.60254999999999981</c:v>
                </c:pt>
                <c:pt idx="523">
                  <c:v>0.60254999999999981</c:v>
                </c:pt>
                <c:pt idx="524">
                  <c:v>0.60254999999999981</c:v>
                </c:pt>
                <c:pt idx="525">
                  <c:v>0.60254999999999981</c:v>
                </c:pt>
                <c:pt idx="526">
                  <c:v>0.60254999999999981</c:v>
                </c:pt>
                <c:pt idx="527">
                  <c:v>0.60254999999999981</c:v>
                </c:pt>
                <c:pt idx="528">
                  <c:v>0.60254999999999981</c:v>
                </c:pt>
                <c:pt idx="529">
                  <c:v>0.60254999999999981</c:v>
                </c:pt>
                <c:pt idx="530">
                  <c:v>0.60254999999999981</c:v>
                </c:pt>
                <c:pt idx="531">
                  <c:v>0.60254999999999981</c:v>
                </c:pt>
                <c:pt idx="532">
                  <c:v>0.60254999999999981</c:v>
                </c:pt>
                <c:pt idx="533">
                  <c:v>0.60254999999999981</c:v>
                </c:pt>
                <c:pt idx="534">
                  <c:v>0.60257999999999978</c:v>
                </c:pt>
                <c:pt idx="535">
                  <c:v>0.60269999999999979</c:v>
                </c:pt>
                <c:pt idx="536">
                  <c:v>0.60293999999999981</c:v>
                </c:pt>
                <c:pt idx="537">
                  <c:v>0.60329999999999984</c:v>
                </c:pt>
                <c:pt idx="538">
                  <c:v>0.60377999999999987</c:v>
                </c:pt>
                <c:pt idx="539">
                  <c:v>0.60437999999999981</c:v>
                </c:pt>
                <c:pt idx="540">
                  <c:v>0.60509999999999986</c:v>
                </c:pt>
                <c:pt idx="541">
                  <c:v>0.60593999999999981</c:v>
                </c:pt>
                <c:pt idx="542">
                  <c:v>0.60689999999999977</c:v>
                </c:pt>
                <c:pt idx="543">
                  <c:v>0.60797999999999985</c:v>
                </c:pt>
                <c:pt idx="544">
                  <c:v>0.60917999999999983</c:v>
                </c:pt>
                <c:pt idx="545">
                  <c:v>0.61049999999999982</c:v>
                </c:pt>
                <c:pt idx="546">
                  <c:v>0.61193999999999982</c:v>
                </c:pt>
                <c:pt idx="547">
                  <c:v>0.61349999999999982</c:v>
                </c:pt>
                <c:pt idx="548">
                  <c:v>0.61517999999999984</c:v>
                </c:pt>
                <c:pt idx="549">
                  <c:v>0.61697999999999986</c:v>
                </c:pt>
                <c:pt idx="550">
                  <c:v>0.61889999999999978</c:v>
                </c:pt>
                <c:pt idx="551">
                  <c:v>0.62093999999999983</c:v>
                </c:pt>
                <c:pt idx="552">
                  <c:v>0.62309999999999977</c:v>
                </c:pt>
                <c:pt idx="553">
                  <c:v>0.62537999999999982</c:v>
                </c:pt>
                <c:pt idx="554">
                  <c:v>0.62777999999999978</c:v>
                </c:pt>
                <c:pt idx="555">
                  <c:v>0.63026999999999977</c:v>
                </c:pt>
                <c:pt idx="556">
                  <c:v>0.63278999999999974</c:v>
                </c:pt>
                <c:pt idx="557">
                  <c:v>0.63530999999999971</c:v>
                </c:pt>
                <c:pt idx="558">
                  <c:v>0.63656999999999975</c:v>
                </c:pt>
                <c:pt idx="559">
                  <c:v>0.63656999999999975</c:v>
                </c:pt>
                <c:pt idx="560">
                  <c:v>0.63656999999999975</c:v>
                </c:pt>
                <c:pt idx="561">
                  <c:v>0.63656999999999975</c:v>
                </c:pt>
                <c:pt idx="562">
                  <c:v>0.63656999999999975</c:v>
                </c:pt>
                <c:pt idx="563">
                  <c:v>0.63656999999999975</c:v>
                </c:pt>
                <c:pt idx="564">
                  <c:v>0.63656999999999975</c:v>
                </c:pt>
                <c:pt idx="565">
                  <c:v>0.63656999999999975</c:v>
                </c:pt>
                <c:pt idx="566">
                  <c:v>0.63656999999999975</c:v>
                </c:pt>
                <c:pt idx="567">
                  <c:v>0.63656999999999975</c:v>
                </c:pt>
                <c:pt idx="568">
                  <c:v>0.63656999999999975</c:v>
                </c:pt>
                <c:pt idx="569">
                  <c:v>0.63656999999999975</c:v>
                </c:pt>
                <c:pt idx="570">
                  <c:v>0.63656999999999975</c:v>
                </c:pt>
                <c:pt idx="571">
                  <c:v>0.63656999999999975</c:v>
                </c:pt>
                <c:pt idx="572">
                  <c:v>0.63656999999999975</c:v>
                </c:pt>
                <c:pt idx="573">
                  <c:v>0.63656999999999975</c:v>
                </c:pt>
                <c:pt idx="574">
                  <c:v>0.63656999999999975</c:v>
                </c:pt>
                <c:pt idx="575">
                  <c:v>0.63656999999999975</c:v>
                </c:pt>
                <c:pt idx="576">
                  <c:v>0.63656999999999975</c:v>
                </c:pt>
                <c:pt idx="577">
                  <c:v>0.63656999999999975</c:v>
                </c:pt>
                <c:pt idx="578">
                  <c:v>0.63656999999999975</c:v>
                </c:pt>
                <c:pt idx="579">
                  <c:v>0.63656999999999975</c:v>
                </c:pt>
                <c:pt idx="580">
                  <c:v>0.63656999999999975</c:v>
                </c:pt>
                <c:pt idx="581">
                  <c:v>0.63656999999999975</c:v>
                </c:pt>
                <c:pt idx="582">
                  <c:v>0.63656999999999975</c:v>
                </c:pt>
                <c:pt idx="583">
                  <c:v>0.63656999999999975</c:v>
                </c:pt>
                <c:pt idx="584">
                  <c:v>0.63656999999999975</c:v>
                </c:pt>
                <c:pt idx="585">
                  <c:v>0.63656999999999975</c:v>
                </c:pt>
                <c:pt idx="586">
                  <c:v>0.63656999999999975</c:v>
                </c:pt>
                <c:pt idx="587">
                  <c:v>0.63656999999999975</c:v>
                </c:pt>
                <c:pt idx="588">
                  <c:v>0.63656999999999975</c:v>
                </c:pt>
                <c:pt idx="589">
                  <c:v>0.63656999999999975</c:v>
                </c:pt>
                <c:pt idx="590">
                  <c:v>0.63656999999999975</c:v>
                </c:pt>
                <c:pt idx="591">
                  <c:v>0.63656999999999975</c:v>
                </c:pt>
                <c:pt idx="592">
                  <c:v>0.63656999999999975</c:v>
                </c:pt>
                <c:pt idx="593">
                  <c:v>0.63656999999999975</c:v>
                </c:pt>
                <c:pt idx="594">
                  <c:v>0.63656999999999975</c:v>
                </c:pt>
                <c:pt idx="595">
                  <c:v>0.63656999999999975</c:v>
                </c:pt>
                <c:pt idx="596">
                  <c:v>0.63656999999999975</c:v>
                </c:pt>
                <c:pt idx="597">
                  <c:v>0.63656999999999975</c:v>
                </c:pt>
                <c:pt idx="598">
                  <c:v>0.63656999999999975</c:v>
                </c:pt>
                <c:pt idx="599">
                  <c:v>0.63656999999999975</c:v>
                </c:pt>
                <c:pt idx="600">
                  <c:v>0.63656999999999975</c:v>
                </c:pt>
                <c:pt idx="601">
                  <c:v>0.63656999999999975</c:v>
                </c:pt>
                <c:pt idx="602">
                  <c:v>0.63656999999999975</c:v>
                </c:pt>
                <c:pt idx="603">
                  <c:v>0.63656999999999975</c:v>
                </c:pt>
                <c:pt idx="604">
                  <c:v>0.63656999999999975</c:v>
                </c:pt>
                <c:pt idx="605">
                  <c:v>0.63656999999999975</c:v>
                </c:pt>
                <c:pt idx="606">
                  <c:v>0.63656999999999975</c:v>
                </c:pt>
                <c:pt idx="607">
                  <c:v>0.63656999999999975</c:v>
                </c:pt>
                <c:pt idx="608">
                  <c:v>0.63656999999999975</c:v>
                </c:pt>
                <c:pt idx="609">
                  <c:v>0.63656999999999975</c:v>
                </c:pt>
                <c:pt idx="610">
                  <c:v>0.63656999999999975</c:v>
                </c:pt>
                <c:pt idx="611">
                  <c:v>0.63656999999999975</c:v>
                </c:pt>
                <c:pt idx="612">
                  <c:v>0.63656999999999975</c:v>
                </c:pt>
                <c:pt idx="613">
                  <c:v>0.63656999999999975</c:v>
                </c:pt>
                <c:pt idx="614">
                  <c:v>0.63656999999999975</c:v>
                </c:pt>
                <c:pt idx="615">
                  <c:v>0.63656999999999975</c:v>
                </c:pt>
                <c:pt idx="616">
                  <c:v>0.63656999999999975</c:v>
                </c:pt>
                <c:pt idx="617">
                  <c:v>0.63656999999999975</c:v>
                </c:pt>
                <c:pt idx="618">
                  <c:v>0.63656999999999975</c:v>
                </c:pt>
                <c:pt idx="619">
                  <c:v>0.63656999999999975</c:v>
                </c:pt>
                <c:pt idx="620">
                  <c:v>0.63656999999999975</c:v>
                </c:pt>
                <c:pt idx="621">
                  <c:v>0.63656999999999975</c:v>
                </c:pt>
                <c:pt idx="622">
                  <c:v>0.63656999999999975</c:v>
                </c:pt>
                <c:pt idx="623">
                  <c:v>0.63656999999999975</c:v>
                </c:pt>
                <c:pt idx="624">
                  <c:v>0.63656999999999975</c:v>
                </c:pt>
                <c:pt idx="625">
                  <c:v>0.63656999999999975</c:v>
                </c:pt>
                <c:pt idx="626">
                  <c:v>0.63656999999999975</c:v>
                </c:pt>
                <c:pt idx="627">
                  <c:v>0.63656999999999975</c:v>
                </c:pt>
                <c:pt idx="628">
                  <c:v>0.63656999999999975</c:v>
                </c:pt>
                <c:pt idx="629">
                  <c:v>0.63656999999999975</c:v>
                </c:pt>
                <c:pt idx="630">
                  <c:v>0.63656999999999975</c:v>
                </c:pt>
                <c:pt idx="631">
                  <c:v>0.63656999999999975</c:v>
                </c:pt>
                <c:pt idx="632">
                  <c:v>0.63656999999999975</c:v>
                </c:pt>
                <c:pt idx="633">
                  <c:v>0.63656999999999975</c:v>
                </c:pt>
                <c:pt idx="634">
                  <c:v>0.63656999999999975</c:v>
                </c:pt>
                <c:pt idx="635">
                  <c:v>0.63656999999999975</c:v>
                </c:pt>
                <c:pt idx="636">
                  <c:v>0.63656999999999975</c:v>
                </c:pt>
                <c:pt idx="637">
                  <c:v>0.63656999999999975</c:v>
                </c:pt>
                <c:pt idx="638">
                  <c:v>0.63656999999999975</c:v>
                </c:pt>
                <c:pt idx="639">
                  <c:v>0.63656999999999975</c:v>
                </c:pt>
                <c:pt idx="640">
                  <c:v>0.63656999999999975</c:v>
                </c:pt>
                <c:pt idx="641">
                  <c:v>0.63656999999999975</c:v>
                </c:pt>
                <c:pt idx="642">
                  <c:v>0.63656999999999975</c:v>
                </c:pt>
                <c:pt idx="643">
                  <c:v>0.63656999999999975</c:v>
                </c:pt>
                <c:pt idx="644">
                  <c:v>0.63656999999999975</c:v>
                </c:pt>
                <c:pt idx="645">
                  <c:v>0.63656999999999975</c:v>
                </c:pt>
                <c:pt idx="646">
                  <c:v>0.63656999999999975</c:v>
                </c:pt>
                <c:pt idx="647">
                  <c:v>0.63656999999999975</c:v>
                </c:pt>
                <c:pt idx="648">
                  <c:v>0.63656999999999975</c:v>
                </c:pt>
                <c:pt idx="649">
                  <c:v>0.63656999999999975</c:v>
                </c:pt>
                <c:pt idx="650">
                  <c:v>0.63656999999999975</c:v>
                </c:pt>
                <c:pt idx="651">
                  <c:v>0.63656999999999975</c:v>
                </c:pt>
                <c:pt idx="652">
                  <c:v>0.63656999999999975</c:v>
                </c:pt>
                <c:pt idx="653">
                  <c:v>0.63656999999999975</c:v>
                </c:pt>
                <c:pt idx="654">
                  <c:v>0.63656999999999975</c:v>
                </c:pt>
                <c:pt idx="655">
                  <c:v>0.63656999999999975</c:v>
                </c:pt>
                <c:pt idx="656">
                  <c:v>0.63656999999999975</c:v>
                </c:pt>
                <c:pt idx="657">
                  <c:v>0.63656999999999975</c:v>
                </c:pt>
                <c:pt idx="658">
                  <c:v>0.63656999999999975</c:v>
                </c:pt>
                <c:pt idx="659">
                  <c:v>0.63659999999999983</c:v>
                </c:pt>
                <c:pt idx="660">
                  <c:v>0.63671999999999984</c:v>
                </c:pt>
                <c:pt idx="661">
                  <c:v>0.63695999999999975</c:v>
                </c:pt>
                <c:pt idx="662">
                  <c:v>0.63731999999999978</c:v>
                </c:pt>
                <c:pt idx="663">
                  <c:v>0.63779999999999981</c:v>
                </c:pt>
                <c:pt idx="664">
                  <c:v>0.63836999999999977</c:v>
                </c:pt>
                <c:pt idx="665">
                  <c:v>0.63899999999999979</c:v>
                </c:pt>
                <c:pt idx="666">
                  <c:v>0.63968999999999976</c:v>
                </c:pt>
                <c:pt idx="667">
                  <c:v>0.64043999999999979</c:v>
                </c:pt>
                <c:pt idx="668">
                  <c:v>0.64127999999999974</c:v>
                </c:pt>
                <c:pt idx="669">
                  <c:v>0.64223999999999981</c:v>
                </c:pt>
                <c:pt idx="670">
                  <c:v>0.64331999999999978</c:v>
                </c:pt>
                <c:pt idx="671">
                  <c:v>0.64451999999999976</c:v>
                </c:pt>
                <c:pt idx="672">
                  <c:v>0.64583999999999975</c:v>
                </c:pt>
                <c:pt idx="673">
                  <c:v>0.64727999999999974</c:v>
                </c:pt>
                <c:pt idx="674">
                  <c:v>0.6488299999999998</c:v>
                </c:pt>
                <c:pt idx="675">
                  <c:v>0.65046999999999966</c:v>
                </c:pt>
                <c:pt idx="676">
                  <c:v>0.65218999999999971</c:v>
                </c:pt>
                <c:pt idx="677">
                  <c:v>0.65398999999999974</c:v>
                </c:pt>
                <c:pt idx="678">
                  <c:v>0.65586999999999973</c:v>
                </c:pt>
                <c:pt idx="679">
                  <c:v>0.65782999999999969</c:v>
                </c:pt>
                <c:pt idx="680">
                  <c:v>0.65986999999999973</c:v>
                </c:pt>
                <c:pt idx="681">
                  <c:v>0.66196999999999973</c:v>
                </c:pt>
                <c:pt idx="682">
                  <c:v>0.66408999999999974</c:v>
                </c:pt>
                <c:pt idx="683">
                  <c:v>0.66620999999999964</c:v>
                </c:pt>
                <c:pt idx="684">
                  <c:v>0.6672699999999997</c:v>
                </c:pt>
                <c:pt idx="685">
                  <c:v>0.6672699999999997</c:v>
                </c:pt>
                <c:pt idx="686">
                  <c:v>0.6672699999999997</c:v>
                </c:pt>
                <c:pt idx="687">
                  <c:v>0.6672699999999997</c:v>
                </c:pt>
                <c:pt idx="688">
                  <c:v>0.6672699999999997</c:v>
                </c:pt>
                <c:pt idx="689">
                  <c:v>0.6672699999999997</c:v>
                </c:pt>
                <c:pt idx="690">
                  <c:v>0.6672699999999997</c:v>
                </c:pt>
                <c:pt idx="691">
                  <c:v>0.6672699999999997</c:v>
                </c:pt>
                <c:pt idx="692">
                  <c:v>0.6672699999999997</c:v>
                </c:pt>
                <c:pt idx="693">
                  <c:v>0.66723999999999972</c:v>
                </c:pt>
                <c:pt idx="694">
                  <c:v>0.66709999999999969</c:v>
                </c:pt>
                <c:pt idx="695">
                  <c:v>0.66676999999999975</c:v>
                </c:pt>
                <c:pt idx="696">
                  <c:v>0.66619999999999968</c:v>
                </c:pt>
                <c:pt idx="697">
                  <c:v>0.66534999999999977</c:v>
                </c:pt>
                <c:pt idx="698">
                  <c:v>0.66416999999999971</c:v>
                </c:pt>
                <c:pt idx="699">
                  <c:v>0.66258999999999968</c:v>
                </c:pt>
                <c:pt idx="700">
                  <c:v>0.66053999999999968</c:v>
                </c:pt>
                <c:pt idx="701">
                  <c:v>0.65795999999999966</c:v>
                </c:pt>
                <c:pt idx="702">
                  <c:v>0.6547799999999997</c:v>
                </c:pt>
                <c:pt idx="703">
                  <c:v>0.65092999999999968</c:v>
                </c:pt>
                <c:pt idx="704">
                  <c:v>0.64635999999999971</c:v>
                </c:pt>
                <c:pt idx="705">
                  <c:v>0.64103999999999972</c:v>
                </c:pt>
                <c:pt idx="706">
                  <c:v>0.63495999999999964</c:v>
                </c:pt>
                <c:pt idx="707">
                  <c:v>0.62811999999999968</c:v>
                </c:pt>
                <c:pt idx="708">
                  <c:v>0.62054999999999971</c:v>
                </c:pt>
                <c:pt idx="709">
                  <c:v>0.61232999999999971</c:v>
                </c:pt>
                <c:pt idx="710">
                  <c:v>0.60355999999999976</c:v>
                </c:pt>
                <c:pt idx="711">
                  <c:v>0.59433999999999976</c:v>
                </c:pt>
                <c:pt idx="712">
                  <c:v>0.58475999999999972</c:v>
                </c:pt>
                <c:pt idx="713">
                  <c:v>0.57489999999999974</c:v>
                </c:pt>
                <c:pt idx="714">
                  <c:v>0.56486999999999976</c:v>
                </c:pt>
                <c:pt idx="715">
                  <c:v>0.55478999999999967</c:v>
                </c:pt>
                <c:pt idx="716">
                  <c:v>0.54474999999999973</c:v>
                </c:pt>
                <c:pt idx="717">
                  <c:v>0.53485999999999978</c:v>
                </c:pt>
                <c:pt idx="718">
                  <c:v>0.52522999999999975</c:v>
                </c:pt>
                <c:pt idx="719">
                  <c:v>0.51591999999999971</c:v>
                </c:pt>
                <c:pt idx="720">
                  <c:v>0.50697999999999976</c:v>
                </c:pt>
                <c:pt idx="721">
                  <c:v>0.49847999999999976</c:v>
                </c:pt>
                <c:pt idx="722">
                  <c:v>0.49048999999999976</c:v>
                </c:pt>
                <c:pt idx="723">
                  <c:v>0.48304999999999981</c:v>
                </c:pt>
                <c:pt idx="724">
                  <c:v>0.47616999999999982</c:v>
                </c:pt>
                <c:pt idx="725">
                  <c:v>0.46985999999999978</c:v>
                </c:pt>
                <c:pt idx="726">
                  <c:v>0.46413999999999977</c:v>
                </c:pt>
                <c:pt idx="727">
                  <c:v>0.45901999999999982</c:v>
                </c:pt>
                <c:pt idx="728">
                  <c:v>0.45449999999999979</c:v>
                </c:pt>
                <c:pt idx="729">
                  <c:v>0.45057999999999981</c:v>
                </c:pt>
                <c:pt idx="730">
                  <c:v>0.44726999999999978</c:v>
                </c:pt>
                <c:pt idx="731">
                  <c:v>0.44458999999999976</c:v>
                </c:pt>
                <c:pt idx="732">
                  <c:v>0.44253999999999977</c:v>
                </c:pt>
                <c:pt idx="733">
                  <c:v>0.44110999999999978</c:v>
                </c:pt>
                <c:pt idx="734">
                  <c:v>0.44029999999999975</c:v>
                </c:pt>
                <c:pt idx="735">
                  <c:v>0.4400899999999997</c:v>
                </c:pt>
                <c:pt idx="736">
                  <c:v>0.44044999999999973</c:v>
                </c:pt>
                <c:pt idx="737">
                  <c:v>0.44135999999999975</c:v>
                </c:pt>
                <c:pt idx="738">
                  <c:v>0.44278999999999979</c:v>
                </c:pt>
                <c:pt idx="739">
                  <c:v>0.44469999999999982</c:v>
                </c:pt>
                <c:pt idx="740">
                  <c:v>0.44702999999999982</c:v>
                </c:pt>
                <c:pt idx="741">
                  <c:v>0.44970999999999983</c:v>
                </c:pt>
                <c:pt idx="742">
                  <c:v>0.45270999999999983</c:v>
                </c:pt>
                <c:pt idx="743">
                  <c:v>0.45600999999999986</c:v>
                </c:pt>
                <c:pt idx="744">
                  <c:v>0.45955999999999986</c:v>
                </c:pt>
                <c:pt idx="745">
                  <c:v>0.46330999999999983</c:v>
                </c:pt>
                <c:pt idx="746">
                  <c:v>0.46721999999999991</c:v>
                </c:pt>
                <c:pt idx="747">
                  <c:v>0.47124999999999989</c:v>
                </c:pt>
                <c:pt idx="748">
                  <c:v>0.4753699999999999</c:v>
                </c:pt>
                <c:pt idx="749">
                  <c:v>0.47956999999999989</c:v>
                </c:pt>
                <c:pt idx="750">
                  <c:v>0.48385999999999985</c:v>
                </c:pt>
                <c:pt idx="751">
                  <c:v>0.4882499999999998</c:v>
                </c:pt>
                <c:pt idx="752">
                  <c:v>0.49270999999999987</c:v>
                </c:pt>
                <c:pt idx="753">
                  <c:v>0.49719999999999981</c:v>
                </c:pt>
                <c:pt idx="754">
                  <c:v>0.50170999999999988</c:v>
                </c:pt>
                <c:pt idx="755">
                  <c:v>0.50622999999999985</c:v>
                </c:pt>
                <c:pt idx="756">
                  <c:v>0.51074999999999982</c:v>
                </c:pt>
                <c:pt idx="757">
                  <c:v>0.51300999999999986</c:v>
                </c:pt>
                <c:pt idx="758">
                  <c:v>0.51300999999999986</c:v>
                </c:pt>
                <c:pt idx="759">
                  <c:v>0.51300999999999986</c:v>
                </c:pt>
                <c:pt idx="760">
                  <c:v>0.51300999999999986</c:v>
                </c:pt>
                <c:pt idx="761">
                  <c:v>0.51300999999999986</c:v>
                </c:pt>
                <c:pt idx="762">
                  <c:v>0.51298999999999984</c:v>
                </c:pt>
                <c:pt idx="763">
                  <c:v>0.51290999999999987</c:v>
                </c:pt>
                <c:pt idx="764">
                  <c:v>0.51274999999999982</c:v>
                </c:pt>
                <c:pt idx="765">
                  <c:v>0.5125099999999998</c:v>
                </c:pt>
                <c:pt idx="766">
                  <c:v>0.51218999999999992</c:v>
                </c:pt>
                <c:pt idx="767">
                  <c:v>0.51178999999999986</c:v>
                </c:pt>
                <c:pt idx="768">
                  <c:v>0.51130999999999982</c:v>
                </c:pt>
                <c:pt idx="769">
                  <c:v>0.51074999999999982</c:v>
                </c:pt>
                <c:pt idx="770">
                  <c:v>0.51010999999999984</c:v>
                </c:pt>
                <c:pt idx="771">
                  <c:v>0.5093899999999999</c:v>
                </c:pt>
                <c:pt idx="772">
                  <c:v>0.50858999999999988</c:v>
                </c:pt>
                <c:pt idx="773">
                  <c:v>0.50770999999999988</c:v>
                </c:pt>
                <c:pt idx="774">
                  <c:v>0.50674999999999981</c:v>
                </c:pt>
                <c:pt idx="775">
                  <c:v>0.50570999999999988</c:v>
                </c:pt>
                <c:pt idx="776">
                  <c:v>0.50458999999999987</c:v>
                </c:pt>
                <c:pt idx="777">
                  <c:v>0.50338999999999989</c:v>
                </c:pt>
                <c:pt idx="778">
                  <c:v>0.50210999999999983</c:v>
                </c:pt>
                <c:pt idx="779">
                  <c:v>0.50074999999999981</c:v>
                </c:pt>
                <c:pt idx="780">
                  <c:v>0.49930999999999987</c:v>
                </c:pt>
                <c:pt idx="781">
                  <c:v>0.4977899999999999</c:v>
                </c:pt>
                <c:pt idx="782">
                  <c:v>0.49620999999999987</c:v>
                </c:pt>
                <c:pt idx="783">
                  <c:v>0.49460999999999983</c:v>
                </c:pt>
                <c:pt idx="784">
                  <c:v>0.49300999999999984</c:v>
                </c:pt>
                <c:pt idx="785">
                  <c:v>0.49220999999999987</c:v>
                </c:pt>
                <c:pt idx="786">
                  <c:v>0.49220999999999987</c:v>
                </c:pt>
                <c:pt idx="787">
                  <c:v>0.49220999999999987</c:v>
                </c:pt>
                <c:pt idx="788">
                  <c:v>0.49220999999999987</c:v>
                </c:pt>
                <c:pt idx="789">
                  <c:v>0.49220999999999987</c:v>
                </c:pt>
                <c:pt idx="790">
                  <c:v>0.49220999999999987</c:v>
                </c:pt>
                <c:pt idx="791">
                  <c:v>0.49220999999999987</c:v>
                </c:pt>
                <c:pt idx="792">
                  <c:v>0.49220999999999987</c:v>
                </c:pt>
                <c:pt idx="793">
                  <c:v>0.49220999999999987</c:v>
                </c:pt>
                <c:pt idx="794">
                  <c:v>0.49220999999999987</c:v>
                </c:pt>
                <c:pt idx="795">
                  <c:v>0.49220999999999987</c:v>
                </c:pt>
                <c:pt idx="796">
                  <c:v>0.49220999999999987</c:v>
                </c:pt>
                <c:pt idx="797">
                  <c:v>0.49220999999999987</c:v>
                </c:pt>
                <c:pt idx="798">
                  <c:v>0.49220999999999987</c:v>
                </c:pt>
                <c:pt idx="799">
                  <c:v>0.49220999999999987</c:v>
                </c:pt>
                <c:pt idx="800">
                  <c:v>0.49220999999999987</c:v>
                </c:pt>
                <c:pt idx="801">
                  <c:v>0.49220999999999987</c:v>
                </c:pt>
                <c:pt idx="802">
                  <c:v>0.49220999999999987</c:v>
                </c:pt>
                <c:pt idx="803">
                  <c:v>0.49220999999999987</c:v>
                </c:pt>
                <c:pt idx="804">
                  <c:v>0.49220999999999987</c:v>
                </c:pt>
                <c:pt idx="805">
                  <c:v>0.49220999999999987</c:v>
                </c:pt>
                <c:pt idx="806">
                  <c:v>0.49220999999999987</c:v>
                </c:pt>
                <c:pt idx="807">
                  <c:v>0.49220999999999987</c:v>
                </c:pt>
                <c:pt idx="808">
                  <c:v>0.49220999999999987</c:v>
                </c:pt>
                <c:pt idx="809">
                  <c:v>0.49220999999999987</c:v>
                </c:pt>
                <c:pt idx="810">
                  <c:v>0.49220999999999987</c:v>
                </c:pt>
                <c:pt idx="811">
                  <c:v>0.49220999999999987</c:v>
                </c:pt>
                <c:pt idx="812">
                  <c:v>0.49220999999999987</c:v>
                </c:pt>
                <c:pt idx="813">
                  <c:v>0.49220999999999987</c:v>
                </c:pt>
                <c:pt idx="814">
                  <c:v>0.49220999999999987</c:v>
                </c:pt>
                <c:pt idx="815">
                  <c:v>0.49220999999999987</c:v>
                </c:pt>
                <c:pt idx="816">
                  <c:v>0.49220999999999987</c:v>
                </c:pt>
                <c:pt idx="817">
                  <c:v>0.49220999999999987</c:v>
                </c:pt>
                <c:pt idx="818">
                  <c:v>0.49220999999999987</c:v>
                </c:pt>
                <c:pt idx="819">
                  <c:v>0.49220999999999987</c:v>
                </c:pt>
                <c:pt idx="820">
                  <c:v>0.49220999999999987</c:v>
                </c:pt>
                <c:pt idx="821">
                  <c:v>0.49220999999999987</c:v>
                </c:pt>
                <c:pt idx="822">
                  <c:v>0.49220999999999987</c:v>
                </c:pt>
                <c:pt idx="823">
                  <c:v>0.49220999999999987</c:v>
                </c:pt>
                <c:pt idx="824">
                  <c:v>0.49220999999999987</c:v>
                </c:pt>
                <c:pt idx="825">
                  <c:v>0.49220999999999987</c:v>
                </c:pt>
                <c:pt idx="826">
                  <c:v>0.49220999999999987</c:v>
                </c:pt>
                <c:pt idx="827">
                  <c:v>0.49220999999999987</c:v>
                </c:pt>
                <c:pt idx="828">
                  <c:v>0.49220999999999987</c:v>
                </c:pt>
                <c:pt idx="829">
                  <c:v>0.49220999999999987</c:v>
                </c:pt>
                <c:pt idx="830">
                  <c:v>0.49220999999999987</c:v>
                </c:pt>
                <c:pt idx="831">
                  <c:v>0.49220999999999987</c:v>
                </c:pt>
                <c:pt idx="832">
                  <c:v>0.49220999999999987</c:v>
                </c:pt>
                <c:pt idx="833">
                  <c:v>0.49220999999999987</c:v>
                </c:pt>
                <c:pt idx="834">
                  <c:v>0.49220999999999987</c:v>
                </c:pt>
                <c:pt idx="835">
                  <c:v>0.49220999999999987</c:v>
                </c:pt>
                <c:pt idx="836">
                  <c:v>0.49220999999999987</c:v>
                </c:pt>
                <c:pt idx="837">
                  <c:v>0.49220999999999987</c:v>
                </c:pt>
                <c:pt idx="838">
                  <c:v>0.49220999999999987</c:v>
                </c:pt>
                <c:pt idx="839">
                  <c:v>0.49220999999999987</c:v>
                </c:pt>
                <c:pt idx="840">
                  <c:v>0.49220999999999987</c:v>
                </c:pt>
                <c:pt idx="841">
                  <c:v>0.49220999999999987</c:v>
                </c:pt>
                <c:pt idx="842">
                  <c:v>0.49220999999999987</c:v>
                </c:pt>
                <c:pt idx="843">
                  <c:v>0.49220999999999987</c:v>
                </c:pt>
                <c:pt idx="844">
                  <c:v>0.49217999999999984</c:v>
                </c:pt>
                <c:pt idx="845">
                  <c:v>0.49205999999999983</c:v>
                </c:pt>
                <c:pt idx="846">
                  <c:v>0.49181999999999987</c:v>
                </c:pt>
                <c:pt idx="847">
                  <c:v>0.49145999999999984</c:v>
                </c:pt>
                <c:pt idx="848">
                  <c:v>0.49096999999999991</c:v>
                </c:pt>
                <c:pt idx="849">
                  <c:v>0.49032999999999993</c:v>
                </c:pt>
                <c:pt idx="850">
                  <c:v>0.48952999999999991</c:v>
                </c:pt>
                <c:pt idx="851">
                  <c:v>0.48856999999999989</c:v>
                </c:pt>
                <c:pt idx="852">
                  <c:v>0.48745999999999984</c:v>
                </c:pt>
                <c:pt idx="853">
                  <c:v>0.48621999999999987</c:v>
                </c:pt>
                <c:pt idx="854">
                  <c:v>0.48485999999999985</c:v>
                </c:pt>
                <c:pt idx="855">
                  <c:v>0.48337999999999981</c:v>
                </c:pt>
                <c:pt idx="856">
                  <c:v>0.48180999999999985</c:v>
                </c:pt>
                <c:pt idx="857">
                  <c:v>0.48020999999999986</c:v>
                </c:pt>
                <c:pt idx="858">
                  <c:v>0.47860999999999987</c:v>
                </c:pt>
                <c:pt idx="859">
                  <c:v>0.47780999999999985</c:v>
                </c:pt>
                <c:pt idx="860">
                  <c:v>0.47780999999999985</c:v>
                </c:pt>
                <c:pt idx="861">
                  <c:v>0.47780999999999985</c:v>
                </c:pt>
                <c:pt idx="862">
                  <c:v>0.47780999999999985</c:v>
                </c:pt>
                <c:pt idx="863">
                  <c:v>0.47780999999999985</c:v>
                </c:pt>
                <c:pt idx="864">
                  <c:v>0.47780999999999985</c:v>
                </c:pt>
                <c:pt idx="865">
                  <c:v>0.47780999999999985</c:v>
                </c:pt>
                <c:pt idx="866">
                  <c:v>0.47780999999999985</c:v>
                </c:pt>
                <c:pt idx="867">
                  <c:v>0.47780999999999985</c:v>
                </c:pt>
                <c:pt idx="868">
                  <c:v>0.47780999999999985</c:v>
                </c:pt>
                <c:pt idx="869">
                  <c:v>0.47780999999999985</c:v>
                </c:pt>
                <c:pt idx="870">
                  <c:v>0.47780999999999985</c:v>
                </c:pt>
                <c:pt idx="871">
                  <c:v>0.47780999999999985</c:v>
                </c:pt>
                <c:pt idx="872">
                  <c:v>0.47781999999999991</c:v>
                </c:pt>
                <c:pt idx="873">
                  <c:v>0.47785999999999984</c:v>
                </c:pt>
                <c:pt idx="874">
                  <c:v>0.47793999999999986</c:v>
                </c:pt>
                <c:pt idx="875">
                  <c:v>0.47806999999999988</c:v>
                </c:pt>
                <c:pt idx="876">
                  <c:v>0.47828999999999988</c:v>
                </c:pt>
                <c:pt idx="877">
                  <c:v>0.47865999999999986</c:v>
                </c:pt>
                <c:pt idx="878">
                  <c:v>0.47923999999999989</c:v>
                </c:pt>
                <c:pt idx="879">
                  <c:v>0.48008999999999985</c:v>
                </c:pt>
                <c:pt idx="880">
                  <c:v>0.48126999999999986</c:v>
                </c:pt>
                <c:pt idx="881">
                  <c:v>0.48283999999999988</c:v>
                </c:pt>
                <c:pt idx="882">
                  <c:v>0.48486999999999991</c:v>
                </c:pt>
                <c:pt idx="883">
                  <c:v>0.48744999999999988</c:v>
                </c:pt>
                <c:pt idx="884">
                  <c:v>0.49066999999999988</c:v>
                </c:pt>
                <c:pt idx="885">
                  <c:v>0.4946299999999999</c:v>
                </c:pt>
                <c:pt idx="886">
                  <c:v>0.49945999999999996</c:v>
                </c:pt>
                <c:pt idx="887">
                  <c:v>0.50527</c:v>
                </c:pt>
                <c:pt idx="888">
                  <c:v>0.51212999999999997</c:v>
                </c:pt>
                <c:pt idx="889">
                  <c:v>0.52011000000000007</c:v>
                </c:pt>
                <c:pt idx="890">
                  <c:v>0.52927999999999997</c:v>
                </c:pt>
                <c:pt idx="891">
                  <c:v>0.53966000000000003</c:v>
                </c:pt>
                <c:pt idx="892">
                  <c:v>0.55120000000000002</c:v>
                </c:pt>
                <c:pt idx="893">
                  <c:v>0.56379999999999997</c:v>
                </c:pt>
                <c:pt idx="894">
                  <c:v>0.57733000000000001</c:v>
                </c:pt>
                <c:pt idx="895">
                  <c:v>0.59166000000000007</c:v>
                </c:pt>
                <c:pt idx="896">
                  <c:v>0.60666000000000009</c:v>
                </c:pt>
                <c:pt idx="897">
                  <c:v>0.62219000000000002</c:v>
                </c:pt>
                <c:pt idx="898">
                  <c:v>0.63811000000000007</c:v>
                </c:pt>
                <c:pt idx="899">
                  <c:v>0.65425</c:v>
                </c:pt>
                <c:pt idx="900">
                  <c:v>0.67041000000000006</c:v>
                </c:pt>
                <c:pt idx="901">
                  <c:v>0.68641000000000008</c:v>
                </c:pt>
                <c:pt idx="902">
                  <c:v>0.70209999999999995</c:v>
                </c:pt>
                <c:pt idx="903">
                  <c:v>0.71733999999999998</c:v>
                </c:pt>
                <c:pt idx="904">
                  <c:v>0.73197000000000001</c:v>
                </c:pt>
                <c:pt idx="905">
                  <c:v>0.74581999999999993</c:v>
                </c:pt>
                <c:pt idx="906">
                  <c:v>0.75875999999999999</c:v>
                </c:pt>
                <c:pt idx="907">
                  <c:v>0.77072999999999992</c:v>
                </c:pt>
                <c:pt idx="908">
                  <c:v>0.78172999999999992</c:v>
                </c:pt>
                <c:pt idx="909">
                  <c:v>0.79177999999999993</c:v>
                </c:pt>
                <c:pt idx="910">
                  <c:v>0.8009099999999999</c:v>
                </c:pt>
                <c:pt idx="911">
                  <c:v>0.80915999999999999</c:v>
                </c:pt>
                <c:pt idx="912">
                  <c:v>0.81655999999999995</c:v>
                </c:pt>
                <c:pt idx="913">
                  <c:v>0.82312999999999992</c:v>
                </c:pt>
                <c:pt idx="914">
                  <c:v>0.82890999999999981</c:v>
                </c:pt>
                <c:pt idx="915">
                  <c:v>0.83396999999999988</c:v>
                </c:pt>
                <c:pt idx="916">
                  <c:v>0.83838999999999997</c:v>
                </c:pt>
                <c:pt idx="917">
                  <c:v>0.84225000000000005</c:v>
                </c:pt>
                <c:pt idx="918">
                  <c:v>0.84562999999999988</c:v>
                </c:pt>
                <c:pt idx="919">
                  <c:v>0.84860000000000002</c:v>
                </c:pt>
                <c:pt idx="920">
                  <c:v>0.85122000000000009</c:v>
                </c:pt>
                <c:pt idx="921">
                  <c:v>0.85355000000000003</c:v>
                </c:pt>
                <c:pt idx="922">
                  <c:v>0.85563999999999996</c:v>
                </c:pt>
                <c:pt idx="923">
                  <c:v>0.8575299999999999</c:v>
                </c:pt>
                <c:pt idx="924">
                  <c:v>0.8592599999999998</c:v>
                </c:pt>
                <c:pt idx="925">
                  <c:v>0.86085999999999985</c:v>
                </c:pt>
                <c:pt idx="926">
                  <c:v>0.86234999999999984</c:v>
                </c:pt>
                <c:pt idx="927">
                  <c:v>0.86375999999999986</c:v>
                </c:pt>
                <c:pt idx="928">
                  <c:v>0.86512999999999995</c:v>
                </c:pt>
                <c:pt idx="929">
                  <c:v>0.86648999999999998</c:v>
                </c:pt>
                <c:pt idx="930">
                  <c:v>0.86785000000000001</c:v>
                </c:pt>
                <c:pt idx="931">
                  <c:v>0.86852999999999991</c:v>
                </c:pt>
                <c:pt idx="932">
                  <c:v>0.86852999999999991</c:v>
                </c:pt>
                <c:pt idx="933">
                  <c:v>0.86852999999999991</c:v>
                </c:pt>
                <c:pt idx="934">
                  <c:v>0.86852999999999991</c:v>
                </c:pt>
                <c:pt idx="935">
                  <c:v>0.86852999999999991</c:v>
                </c:pt>
                <c:pt idx="936">
                  <c:v>0.86852999999999991</c:v>
                </c:pt>
                <c:pt idx="937">
                  <c:v>0.86852999999999991</c:v>
                </c:pt>
                <c:pt idx="938">
                  <c:v>0.86852999999999991</c:v>
                </c:pt>
                <c:pt idx="939">
                  <c:v>0.86852999999999991</c:v>
                </c:pt>
                <c:pt idx="940">
                  <c:v>0.86852999999999991</c:v>
                </c:pt>
                <c:pt idx="941">
                  <c:v>0.86855000000000004</c:v>
                </c:pt>
                <c:pt idx="942">
                  <c:v>0.8686299999999999</c:v>
                </c:pt>
                <c:pt idx="943">
                  <c:v>0.86880000000000002</c:v>
                </c:pt>
                <c:pt idx="944">
                  <c:v>0.86907999999999996</c:v>
                </c:pt>
                <c:pt idx="945">
                  <c:v>0.86947999999999992</c:v>
                </c:pt>
                <c:pt idx="946">
                  <c:v>0.87000999999999984</c:v>
                </c:pt>
                <c:pt idx="947">
                  <c:v>0.87068999999999974</c:v>
                </c:pt>
                <c:pt idx="948">
                  <c:v>0.87152999999999969</c:v>
                </c:pt>
                <c:pt idx="949">
                  <c:v>0.87253999999999976</c:v>
                </c:pt>
                <c:pt idx="950">
                  <c:v>0.87372999999999978</c:v>
                </c:pt>
                <c:pt idx="951">
                  <c:v>0.87508999999999981</c:v>
                </c:pt>
                <c:pt idx="952">
                  <c:v>0.87660999999999989</c:v>
                </c:pt>
                <c:pt idx="953">
                  <c:v>0.87828999999999979</c:v>
                </c:pt>
                <c:pt idx="954">
                  <c:v>0.88012999999999975</c:v>
                </c:pt>
                <c:pt idx="955">
                  <c:v>0.88212999999999975</c:v>
                </c:pt>
                <c:pt idx="956">
                  <c:v>0.8842899999999998</c:v>
                </c:pt>
                <c:pt idx="957">
                  <c:v>0.8866099999999999</c:v>
                </c:pt>
                <c:pt idx="958">
                  <c:v>0.88907999999999998</c:v>
                </c:pt>
                <c:pt idx="959">
                  <c:v>0.89167999999999992</c:v>
                </c:pt>
                <c:pt idx="960">
                  <c:v>0.89439999999999997</c:v>
                </c:pt>
                <c:pt idx="961">
                  <c:v>0.89723999999999993</c:v>
                </c:pt>
                <c:pt idx="962">
                  <c:v>0.90016999999999991</c:v>
                </c:pt>
                <c:pt idx="963">
                  <c:v>0.90312999999999988</c:v>
                </c:pt>
                <c:pt idx="964">
                  <c:v>0.90608999999999995</c:v>
                </c:pt>
                <c:pt idx="965">
                  <c:v>0.90756999999999988</c:v>
                </c:pt>
                <c:pt idx="966">
                  <c:v>0.90756999999999988</c:v>
                </c:pt>
                <c:pt idx="967">
                  <c:v>0.90756999999999988</c:v>
                </c:pt>
                <c:pt idx="968">
                  <c:v>0.90756999999999988</c:v>
                </c:pt>
                <c:pt idx="969">
                  <c:v>0.90756999999999988</c:v>
                </c:pt>
                <c:pt idx="970">
                  <c:v>0.90756999999999988</c:v>
                </c:pt>
                <c:pt idx="971">
                  <c:v>0.90756999999999988</c:v>
                </c:pt>
                <c:pt idx="972">
                  <c:v>0.90756999999999988</c:v>
                </c:pt>
                <c:pt idx="973">
                  <c:v>0.90756999999999988</c:v>
                </c:pt>
                <c:pt idx="974">
                  <c:v>0.90756999999999988</c:v>
                </c:pt>
                <c:pt idx="975">
                  <c:v>0.90756999999999988</c:v>
                </c:pt>
                <c:pt idx="976">
                  <c:v>0.90756999999999988</c:v>
                </c:pt>
                <c:pt idx="977">
                  <c:v>0.90756999999999988</c:v>
                </c:pt>
                <c:pt idx="978">
                  <c:v>0.90756999999999988</c:v>
                </c:pt>
                <c:pt idx="979">
                  <c:v>0.90756999999999988</c:v>
                </c:pt>
                <c:pt idx="980">
                  <c:v>0.90756999999999988</c:v>
                </c:pt>
                <c:pt idx="981">
                  <c:v>0.90756999999999988</c:v>
                </c:pt>
                <c:pt idx="982">
                  <c:v>0.90756999999999988</c:v>
                </c:pt>
                <c:pt idx="983">
                  <c:v>0.90756999999999988</c:v>
                </c:pt>
                <c:pt idx="984">
                  <c:v>0.90756999999999988</c:v>
                </c:pt>
                <c:pt idx="985">
                  <c:v>0.90756999999999988</c:v>
                </c:pt>
                <c:pt idx="986">
                  <c:v>0.90756999999999988</c:v>
                </c:pt>
                <c:pt idx="987">
                  <c:v>0.90756999999999988</c:v>
                </c:pt>
                <c:pt idx="988">
                  <c:v>0.90756999999999988</c:v>
                </c:pt>
                <c:pt idx="989">
                  <c:v>0.90756999999999988</c:v>
                </c:pt>
                <c:pt idx="990">
                  <c:v>0.90756999999999988</c:v>
                </c:pt>
                <c:pt idx="991">
                  <c:v>0.90756999999999988</c:v>
                </c:pt>
                <c:pt idx="992">
                  <c:v>0.90756999999999988</c:v>
                </c:pt>
                <c:pt idx="993">
                  <c:v>0.90756999999999988</c:v>
                </c:pt>
                <c:pt idx="994">
                  <c:v>0.90756999999999988</c:v>
                </c:pt>
                <c:pt idx="995">
                  <c:v>0.90756999999999988</c:v>
                </c:pt>
                <c:pt idx="996">
                  <c:v>0.90756999999999988</c:v>
                </c:pt>
                <c:pt idx="997">
                  <c:v>0.90756999999999988</c:v>
                </c:pt>
                <c:pt idx="998">
                  <c:v>0.90756999999999988</c:v>
                </c:pt>
                <c:pt idx="999">
                  <c:v>0.90756999999999988</c:v>
                </c:pt>
                <c:pt idx="1000">
                  <c:v>0.90756999999999988</c:v>
                </c:pt>
                <c:pt idx="1001">
                  <c:v>0.90756999999999988</c:v>
                </c:pt>
                <c:pt idx="1002">
                  <c:v>0.90756999999999988</c:v>
                </c:pt>
                <c:pt idx="1003">
                  <c:v>0.90756999999999988</c:v>
                </c:pt>
                <c:pt idx="1004">
                  <c:v>0.90756999999999988</c:v>
                </c:pt>
                <c:pt idx="1005">
                  <c:v>0.90756999999999988</c:v>
                </c:pt>
                <c:pt idx="1006">
                  <c:v>0.90756999999999988</c:v>
                </c:pt>
                <c:pt idx="1007">
                  <c:v>0.90756999999999988</c:v>
                </c:pt>
                <c:pt idx="1008">
                  <c:v>0.90756999999999988</c:v>
                </c:pt>
                <c:pt idx="1009">
                  <c:v>0.90756999999999988</c:v>
                </c:pt>
                <c:pt idx="1010">
                  <c:v>0.90756999999999988</c:v>
                </c:pt>
                <c:pt idx="1011">
                  <c:v>0.90756999999999988</c:v>
                </c:pt>
                <c:pt idx="1012">
                  <c:v>0.90756999999999988</c:v>
                </c:pt>
                <c:pt idx="1013">
                  <c:v>0.90756999999999988</c:v>
                </c:pt>
                <c:pt idx="1014">
                  <c:v>0.90756999999999988</c:v>
                </c:pt>
                <c:pt idx="1015">
                  <c:v>0.90756999999999988</c:v>
                </c:pt>
                <c:pt idx="1016">
                  <c:v>0.90756999999999988</c:v>
                </c:pt>
                <c:pt idx="1017">
                  <c:v>0.90756999999999988</c:v>
                </c:pt>
                <c:pt idx="1018">
                  <c:v>0.90756999999999988</c:v>
                </c:pt>
                <c:pt idx="1019">
                  <c:v>0.90756999999999988</c:v>
                </c:pt>
                <c:pt idx="1020">
                  <c:v>0.90756999999999988</c:v>
                </c:pt>
                <c:pt idx="1021">
                  <c:v>0.90756999999999988</c:v>
                </c:pt>
                <c:pt idx="1022">
                  <c:v>0.90756999999999988</c:v>
                </c:pt>
                <c:pt idx="1023">
                  <c:v>0.90756999999999988</c:v>
                </c:pt>
                <c:pt idx="1024">
                  <c:v>0.90756999999999988</c:v>
                </c:pt>
                <c:pt idx="1025">
                  <c:v>0.90756999999999988</c:v>
                </c:pt>
                <c:pt idx="1026">
                  <c:v>0.90756999999999988</c:v>
                </c:pt>
                <c:pt idx="1027">
                  <c:v>0.90756999999999988</c:v>
                </c:pt>
                <c:pt idx="1028">
                  <c:v>0.90756999999999988</c:v>
                </c:pt>
                <c:pt idx="1029">
                  <c:v>0.90759999999999985</c:v>
                </c:pt>
                <c:pt idx="1030">
                  <c:v>0.90771999999999986</c:v>
                </c:pt>
                <c:pt idx="1031">
                  <c:v>0.90795999999999988</c:v>
                </c:pt>
                <c:pt idx="1032">
                  <c:v>0.90831999999999991</c:v>
                </c:pt>
                <c:pt idx="1033">
                  <c:v>0.9088099999999999</c:v>
                </c:pt>
                <c:pt idx="1034">
                  <c:v>0.90944999999999987</c:v>
                </c:pt>
                <c:pt idx="1035">
                  <c:v>0.91024999999999978</c:v>
                </c:pt>
                <c:pt idx="1036">
                  <c:v>0.91120999999999985</c:v>
                </c:pt>
                <c:pt idx="1037">
                  <c:v>0.91232999999999997</c:v>
                </c:pt>
                <c:pt idx="1038">
                  <c:v>0.91360999999999981</c:v>
                </c:pt>
                <c:pt idx="1039">
                  <c:v>0.91504999999999981</c:v>
                </c:pt>
                <c:pt idx="1040">
                  <c:v>0.91664999999999985</c:v>
                </c:pt>
                <c:pt idx="1041">
                  <c:v>0.91840999999999984</c:v>
                </c:pt>
                <c:pt idx="1042">
                  <c:v>0.92032999999999998</c:v>
                </c:pt>
                <c:pt idx="1043">
                  <c:v>0.92240999999999984</c:v>
                </c:pt>
                <c:pt idx="1044">
                  <c:v>0.9246399999999998</c:v>
                </c:pt>
                <c:pt idx="1045">
                  <c:v>0.92699999999999982</c:v>
                </c:pt>
                <c:pt idx="1046">
                  <c:v>0.92947999999999975</c:v>
                </c:pt>
                <c:pt idx="1047">
                  <c:v>0.93204999999999982</c:v>
                </c:pt>
                <c:pt idx="1048">
                  <c:v>0.93464999999999987</c:v>
                </c:pt>
                <c:pt idx="1049">
                  <c:v>0.93724999999999981</c:v>
                </c:pt>
                <c:pt idx="1050">
                  <c:v>0.93854999999999977</c:v>
                </c:pt>
                <c:pt idx="1051">
                  <c:v>0.93854999999999977</c:v>
                </c:pt>
                <c:pt idx="1052">
                  <c:v>0.93854999999999977</c:v>
                </c:pt>
                <c:pt idx="1053">
                  <c:v>0.93854999999999977</c:v>
                </c:pt>
                <c:pt idx="1054">
                  <c:v>0.93854999999999977</c:v>
                </c:pt>
                <c:pt idx="1055">
                  <c:v>0.93854999999999977</c:v>
                </c:pt>
                <c:pt idx="1056">
                  <c:v>0.93854999999999977</c:v>
                </c:pt>
                <c:pt idx="1057">
                  <c:v>0.93854999999999977</c:v>
                </c:pt>
                <c:pt idx="1058">
                  <c:v>0.93854999999999977</c:v>
                </c:pt>
                <c:pt idx="1059">
                  <c:v>0.93854999999999977</c:v>
                </c:pt>
                <c:pt idx="1060">
                  <c:v>0.93854999999999977</c:v>
                </c:pt>
                <c:pt idx="1061">
                  <c:v>0.93854999999999977</c:v>
                </c:pt>
                <c:pt idx="1062">
                  <c:v>0.93854999999999977</c:v>
                </c:pt>
                <c:pt idx="1063">
                  <c:v>0.93854999999999977</c:v>
                </c:pt>
                <c:pt idx="1064">
                  <c:v>0.93854999999999977</c:v>
                </c:pt>
                <c:pt idx="1065">
                  <c:v>0.93851999999999991</c:v>
                </c:pt>
                <c:pt idx="1066">
                  <c:v>0.93838999999999995</c:v>
                </c:pt>
                <c:pt idx="1067">
                  <c:v>0.93810000000000004</c:v>
                </c:pt>
                <c:pt idx="1068">
                  <c:v>0.93759999999999999</c:v>
                </c:pt>
                <c:pt idx="1069">
                  <c:v>0.9368200000000001</c:v>
                </c:pt>
                <c:pt idx="1070">
                  <c:v>0.93567000000000011</c:v>
                </c:pt>
                <c:pt idx="1071">
                  <c:v>0.93406</c:v>
                </c:pt>
                <c:pt idx="1072">
                  <c:v>0.93192000000000008</c:v>
                </c:pt>
                <c:pt idx="1073">
                  <c:v>0.92918000000000012</c:v>
                </c:pt>
                <c:pt idx="1074">
                  <c:v>0.92576000000000003</c:v>
                </c:pt>
                <c:pt idx="1075">
                  <c:v>0.92158000000000007</c:v>
                </c:pt>
                <c:pt idx="1076">
                  <c:v>0.91657000000000011</c:v>
                </c:pt>
                <c:pt idx="1077">
                  <c:v>0.91067000000000009</c:v>
                </c:pt>
                <c:pt idx="1078">
                  <c:v>0.90382000000000007</c:v>
                </c:pt>
                <c:pt idx="1079">
                  <c:v>0.89599000000000018</c:v>
                </c:pt>
                <c:pt idx="1080">
                  <c:v>0.88721000000000017</c:v>
                </c:pt>
                <c:pt idx="1081">
                  <c:v>0.87755000000000016</c:v>
                </c:pt>
                <c:pt idx="1082">
                  <c:v>0.8671000000000002</c:v>
                </c:pt>
                <c:pt idx="1083">
                  <c:v>0.85597000000000023</c:v>
                </c:pt>
                <c:pt idx="1084">
                  <c:v>0.84429000000000032</c:v>
                </c:pt>
                <c:pt idx="1085">
                  <c:v>0.83220000000000038</c:v>
                </c:pt>
                <c:pt idx="1086">
                  <c:v>0.81983000000000028</c:v>
                </c:pt>
                <c:pt idx="1087">
                  <c:v>0.80731000000000031</c:v>
                </c:pt>
                <c:pt idx="1088">
                  <c:v>0.79480000000000028</c:v>
                </c:pt>
                <c:pt idx="1089">
                  <c:v>0.78248000000000029</c:v>
                </c:pt>
                <c:pt idx="1090">
                  <c:v>0.77053000000000027</c:v>
                </c:pt>
                <c:pt idx="1091">
                  <c:v>0.75912000000000024</c:v>
                </c:pt>
                <c:pt idx="1092">
                  <c:v>0.74839000000000022</c:v>
                </c:pt>
                <c:pt idx="1093">
                  <c:v>0.73847000000000029</c:v>
                </c:pt>
                <c:pt idx="1094">
                  <c:v>0.72948000000000024</c:v>
                </c:pt>
                <c:pt idx="1095">
                  <c:v>0.72148000000000034</c:v>
                </c:pt>
                <c:pt idx="1096">
                  <c:v>0.71450000000000025</c:v>
                </c:pt>
                <c:pt idx="1097">
                  <c:v>0.70857000000000026</c:v>
                </c:pt>
                <c:pt idx="1098">
                  <c:v>0.70368000000000031</c:v>
                </c:pt>
                <c:pt idx="1099">
                  <c:v>0.69979000000000036</c:v>
                </c:pt>
                <c:pt idx="1100">
                  <c:v>0.69687000000000032</c:v>
                </c:pt>
                <c:pt idx="1101">
                  <c:v>0.69488000000000039</c:v>
                </c:pt>
                <c:pt idx="1102">
                  <c:v>0.69375000000000031</c:v>
                </c:pt>
                <c:pt idx="1103">
                  <c:v>0.69340000000000035</c:v>
                </c:pt>
                <c:pt idx="1104">
                  <c:v>0.69374000000000036</c:v>
                </c:pt>
                <c:pt idx="1105">
                  <c:v>0.6946800000000003</c:v>
                </c:pt>
                <c:pt idx="1106">
                  <c:v>0.69614000000000031</c:v>
                </c:pt>
                <c:pt idx="1107">
                  <c:v>0.69804000000000033</c:v>
                </c:pt>
                <c:pt idx="1108">
                  <c:v>0.7002900000000003</c:v>
                </c:pt>
                <c:pt idx="1109">
                  <c:v>0.70280000000000031</c:v>
                </c:pt>
                <c:pt idx="1110">
                  <c:v>0.70552000000000037</c:v>
                </c:pt>
                <c:pt idx="1111">
                  <c:v>0.70841000000000032</c:v>
                </c:pt>
                <c:pt idx="1112">
                  <c:v>0.71141000000000032</c:v>
                </c:pt>
                <c:pt idx="1113">
                  <c:v>0.71449000000000029</c:v>
                </c:pt>
                <c:pt idx="1114">
                  <c:v>0.71765000000000034</c:v>
                </c:pt>
                <c:pt idx="1115">
                  <c:v>0.72089000000000036</c:v>
                </c:pt>
                <c:pt idx="1116">
                  <c:v>0.72421000000000035</c:v>
                </c:pt>
                <c:pt idx="1117">
                  <c:v>0.72761000000000031</c:v>
                </c:pt>
                <c:pt idx="1118">
                  <c:v>0.73109000000000035</c:v>
                </c:pt>
                <c:pt idx="1119">
                  <c:v>0.73465000000000036</c:v>
                </c:pt>
                <c:pt idx="1120">
                  <c:v>0.73829000000000033</c:v>
                </c:pt>
                <c:pt idx="1121">
                  <c:v>0.74201000000000028</c:v>
                </c:pt>
                <c:pt idx="1122">
                  <c:v>0.74581000000000031</c:v>
                </c:pt>
                <c:pt idx="1123">
                  <c:v>0.7496900000000003</c:v>
                </c:pt>
                <c:pt idx="1124">
                  <c:v>0.75363000000000024</c:v>
                </c:pt>
                <c:pt idx="1125">
                  <c:v>0.75759000000000032</c:v>
                </c:pt>
                <c:pt idx="1126">
                  <c:v>0.76155000000000039</c:v>
                </c:pt>
                <c:pt idx="1127">
                  <c:v>0.76353000000000038</c:v>
                </c:pt>
                <c:pt idx="1128">
                  <c:v>0.76353000000000038</c:v>
                </c:pt>
                <c:pt idx="1129">
                  <c:v>0.76353000000000038</c:v>
                </c:pt>
                <c:pt idx="1130">
                  <c:v>0.76351000000000036</c:v>
                </c:pt>
                <c:pt idx="1131">
                  <c:v>0.76343000000000039</c:v>
                </c:pt>
                <c:pt idx="1132">
                  <c:v>0.76327000000000034</c:v>
                </c:pt>
                <c:pt idx="1133">
                  <c:v>0.76302000000000036</c:v>
                </c:pt>
                <c:pt idx="1134">
                  <c:v>0.76266000000000034</c:v>
                </c:pt>
                <c:pt idx="1135">
                  <c:v>0.7621800000000003</c:v>
                </c:pt>
                <c:pt idx="1136">
                  <c:v>0.76158000000000026</c:v>
                </c:pt>
                <c:pt idx="1137">
                  <c:v>0.76086000000000031</c:v>
                </c:pt>
                <c:pt idx="1138">
                  <c:v>0.76002000000000036</c:v>
                </c:pt>
                <c:pt idx="1139">
                  <c:v>0.75907000000000036</c:v>
                </c:pt>
                <c:pt idx="1140">
                  <c:v>0.75803000000000043</c:v>
                </c:pt>
                <c:pt idx="1141">
                  <c:v>0.75691000000000042</c:v>
                </c:pt>
                <c:pt idx="1142">
                  <c:v>0.75570000000000037</c:v>
                </c:pt>
                <c:pt idx="1143">
                  <c:v>0.75439000000000034</c:v>
                </c:pt>
                <c:pt idx="1144">
                  <c:v>0.75298000000000032</c:v>
                </c:pt>
                <c:pt idx="1145">
                  <c:v>0.7514700000000003</c:v>
                </c:pt>
                <c:pt idx="1146">
                  <c:v>0.74987000000000026</c:v>
                </c:pt>
                <c:pt idx="1147">
                  <c:v>0.74821000000000026</c:v>
                </c:pt>
                <c:pt idx="1148">
                  <c:v>0.74653000000000025</c:v>
                </c:pt>
                <c:pt idx="1149">
                  <c:v>0.74485000000000023</c:v>
                </c:pt>
                <c:pt idx="1150">
                  <c:v>0.74401000000000017</c:v>
                </c:pt>
                <c:pt idx="1151">
                  <c:v>0.74401000000000017</c:v>
                </c:pt>
                <c:pt idx="1152">
                  <c:v>0.74401000000000017</c:v>
                </c:pt>
                <c:pt idx="1153">
                  <c:v>0.74401000000000017</c:v>
                </c:pt>
                <c:pt idx="1154">
                  <c:v>0.74401000000000017</c:v>
                </c:pt>
                <c:pt idx="1155">
                  <c:v>0.74401000000000017</c:v>
                </c:pt>
                <c:pt idx="1156">
                  <c:v>0.74401000000000017</c:v>
                </c:pt>
                <c:pt idx="1157">
                  <c:v>0.74401000000000017</c:v>
                </c:pt>
                <c:pt idx="1158">
                  <c:v>0.74401000000000017</c:v>
                </c:pt>
                <c:pt idx="1159">
                  <c:v>0.74401000000000017</c:v>
                </c:pt>
                <c:pt idx="1160">
                  <c:v>0.74401000000000017</c:v>
                </c:pt>
                <c:pt idx="1161">
                  <c:v>0.74401000000000017</c:v>
                </c:pt>
                <c:pt idx="1162">
                  <c:v>0.74401000000000017</c:v>
                </c:pt>
                <c:pt idx="1163">
                  <c:v>0.74401000000000017</c:v>
                </c:pt>
                <c:pt idx="1164">
                  <c:v>0.74401000000000017</c:v>
                </c:pt>
                <c:pt idx="1165">
                  <c:v>0.74401000000000017</c:v>
                </c:pt>
                <c:pt idx="1166">
                  <c:v>0.74401000000000017</c:v>
                </c:pt>
                <c:pt idx="1167">
                  <c:v>0.74401000000000017</c:v>
                </c:pt>
                <c:pt idx="1168">
                  <c:v>0.74401000000000017</c:v>
                </c:pt>
                <c:pt idx="1169">
                  <c:v>0.74401000000000017</c:v>
                </c:pt>
                <c:pt idx="1170">
                  <c:v>0.74401000000000017</c:v>
                </c:pt>
                <c:pt idx="1171">
                  <c:v>0.74401000000000017</c:v>
                </c:pt>
                <c:pt idx="1172">
                  <c:v>0.74401000000000017</c:v>
                </c:pt>
                <c:pt idx="1173">
                  <c:v>0.74401000000000017</c:v>
                </c:pt>
                <c:pt idx="1174">
                  <c:v>0.74401000000000017</c:v>
                </c:pt>
                <c:pt idx="1175">
                  <c:v>0.74401000000000017</c:v>
                </c:pt>
                <c:pt idx="1176">
                  <c:v>0.74401000000000017</c:v>
                </c:pt>
                <c:pt idx="1177">
                  <c:v>0.74401000000000017</c:v>
                </c:pt>
                <c:pt idx="1178">
                  <c:v>0.74401000000000017</c:v>
                </c:pt>
                <c:pt idx="1179">
                  <c:v>0.74401000000000017</c:v>
                </c:pt>
                <c:pt idx="1180">
                  <c:v>0.74401000000000017</c:v>
                </c:pt>
                <c:pt idx="1181">
                  <c:v>0.74401000000000017</c:v>
                </c:pt>
                <c:pt idx="1182">
                  <c:v>0.74401000000000017</c:v>
                </c:pt>
                <c:pt idx="1183">
                  <c:v>0.74401000000000017</c:v>
                </c:pt>
                <c:pt idx="1184">
                  <c:v>0.74401000000000017</c:v>
                </c:pt>
                <c:pt idx="1185">
                  <c:v>0.74401000000000017</c:v>
                </c:pt>
                <c:pt idx="1186">
                  <c:v>0.74401000000000017</c:v>
                </c:pt>
                <c:pt idx="1187">
                  <c:v>0.74401000000000017</c:v>
                </c:pt>
                <c:pt idx="1188">
                  <c:v>0.74401000000000017</c:v>
                </c:pt>
                <c:pt idx="1189">
                  <c:v>0.74401000000000017</c:v>
                </c:pt>
                <c:pt idx="1190">
                  <c:v>0.74401000000000017</c:v>
                </c:pt>
                <c:pt idx="1191">
                  <c:v>0.74401000000000017</c:v>
                </c:pt>
                <c:pt idx="1192">
                  <c:v>0.74401000000000017</c:v>
                </c:pt>
                <c:pt idx="1193">
                  <c:v>0.74401000000000017</c:v>
                </c:pt>
                <c:pt idx="1194">
                  <c:v>0.74401000000000017</c:v>
                </c:pt>
                <c:pt idx="1195">
                  <c:v>0.74401000000000017</c:v>
                </c:pt>
                <c:pt idx="1196">
                  <c:v>0.74401000000000017</c:v>
                </c:pt>
                <c:pt idx="1197">
                  <c:v>0.74401000000000017</c:v>
                </c:pt>
                <c:pt idx="1198">
                  <c:v>0.74401000000000017</c:v>
                </c:pt>
                <c:pt idx="1199">
                  <c:v>0.74401000000000017</c:v>
                </c:pt>
                <c:pt idx="1200">
                  <c:v>0.74401000000000017</c:v>
                </c:pt>
                <c:pt idx="1201">
                  <c:v>0.74401000000000017</c:v>
                </c:pt>
                <c:pt idx="1202">
                  <c:v>0.74401000000000017</c:v>
                </c:pt>
                <c:pt idx="1203">
                  <c:v>0.74401000000000017</c:v>
                </c:pt>
                <c:pt idx="1204">
                  <c:v>0.74401000000000017</c:v>
                </c:pt>
                <c:pt idx="1205">
                  <c:v>0.74401000000000017</c:v>
                </c:pt>
                <c:pt idx="1206">
                  <c:v>0.74401000000000017</c:v>
                </c:pt>
                <c:pt idx="1207">
                  <c:v>0.74401000000000017</c:v>
                </c:pt>
                <c:pt idx="1208">
                  <c:v>0.74401000000000017</c:v>
                </c:pt>
                <c:pt idx="1209">
                  <c:v>0.74401000000000017</c:v>
                </c:pt>
                <c:pt idx="1210">
                  <c:v>0.74401000000000017</c:v>
                </c:pt>
                <c:pt idx="1211">
                  <c:v>0.74401000000000017</c:v>
                </c:pt>
                <c:pt idx="1212">
                  <c:v>0.74401000000000017</c:v>
                </c:pt>
                <c:pt idx="1213">
                  <c:v>0.74401000000000017</c:v>
                </c:pt>
                <c:pt idx="1214">
                  <c:v>0.74401000000000017</c:v>
                </c:pt>
                <c:pt idx="1215">
                  <c:v>0.74401000000000017</c:v>
                </c:pt>
                <c:pt idx="1216">
                  <c:v>0.74401000000000017</c:v>
                </c:pt>
                <c:pt idx="1217">
                  <c:v>0.74401000000000017</c:v>
                </c:pt>
                <c:pt idx="1218">
                  <c:v>0.74401000000000017</c:v>
                </c:pt>
                <c:pt idx="1219">
                  <c:v>0.74401000000000017</c:v>
                </c:pt>
                <c:pt idx="1220">
                  <c:v>0.74401000000000017</c:v>
                </c:pt>
                <c:pt idx="1221">
                  <c:v>0.74401000000000017</c:v>
                </c:pt>
                <c:pt idx="1222">
                  <c:v>0.74401000000000017</c:v>
                </c:pt>
                <c:pt idx="1223">
                  <c:v>0.74401000000000017</c:v>
                </c:pt>
                <c:pt idx="1224">
                  <c:v>0.74401000000000017</c:v>
                </c:pt>
                <c:pt idx="1225">
                  <c:v>0.74401000000000017</c:v>
                </c:pt>
                <c:pt idx="1226">
                  <c:v>0.74401000000000017</c:v>
                </c:pt>
                <c:pt idx="1227">
                  <c:v>0.74399000000000026</c:v>
                </c:pt>
                <c:pt idx="1228">
                  <c:v>0.74391000000000018</c:v>
                </c:pt>
                <c:pt idx="1229">
                  <c:v>0.74375000000000013</c:v>
                </c:pt>
                <c:pt idx="1230">
                  <c:v>0.74351000000000023</c:v>
                </c:pt>
                <c:pt idx="1231">
                  <c:v>0.74319000000000024</c:v>
                </c:pt>
                <c:pt idx="1232">
                  <c:v>0.74279000000000028</c:v>
                </c:pt>
                <c:pt idx="1233">
                  <c:v>0.74231000000000025</c:v>
                </c:pt>
                <c:pt idx="1234">
                  <c:v>0.74175000000000013</c:v>
                </c:pt>
                <c:pt idx="1235">
                  <c:v>0.74111000000000027</c:v>
                </c:pt>
                <c:pt idx="1236">
                  <c:v>0.74039000000000021</c:v>
                </c:pt>
                <c:pt idx="1237">
                  <c:v>0.73959000000000019</c:v>
                </c:pt>
                <c:pt idx="1238">
                  <c:v>0.7387100000000002</c:v>
                </c:pt>
                <c:pt idx="1239">
                  <c:v>0.73775000000000013</c:v>
                </c:pt>
                <c:pt idx="1240">
                  <c:v>0.7367100000000002</c:v>
                </c:pt>
                <c:pt idx="1241">
                  <c:v>0.73559000000000019</c:v>
                </c:pt>
                <c:pt idx="1242">
                  <c:v>0.73439000000000021</c:v>
                </c:pt>
                <c:pt idx="1243">
                  <c:v>0.73311000000000026</c:v>
                </c:pt>
                <c:pt idx="1244">
                  <c:v>0.73175000000000023</c:v>
                </c:pt>
                <c:pt idx="1245">
                  <c:v>0.73031000000000024</c:v>
                </c:pt>
                <c:pt idx="1246">
                  <c:v>0.72881000000000018</c:v>
                </c:pt>
                <c:pt idx="1247">
                  <c:v>0.72729000000000021</c:v>
                </c:pt>
                <c:pt idx="1248">
                  <c:v>0.72577000000000025</c:v>
                </c:pt>
                <c:pt idx="1249">
                  <c:v>0.72501000000000027</c:v>
                </c:pt>
                <c:pt idx="1250">
                  <c:v>0.72501000000000027</c:v>
                </c:pt>
                <c:pt idx="1251">
                  <c:v>0.72501000000000027</c:v>
                </c:pt>
                <c:pt idx="1252">
                  <c:v>0.72501000000000027</c:v>
                </c:pt>
                <c:pt idx="1253">
                  <c:v>0.72501000000000027</c:v>
                </c:pt>
                <c:pt idx="1254">
                  <c:v>0.72501000000000027</c:v>
                </c:pt>
                <c:pt idx="1255">
                  <c:v>0.72501000000000027</c:v>
                </c:pt>
                <c:pt idx="1256">
                  <c:v>0.72501000000000027</c:v>
                </c:pt>
                <c:pt idx="1257">
                  <c:v>0.72501000000000027</c:v>
                </c:pt>
                <c:pt idx="1258">
                  <c:v>0.72501000000000027</c:v>
                </c:pt>
                <c:pt idx="1259">
                  <c:v>0.72501000000000027</c:v>
                </c:pt>
                <c:pt idx="1260">
                  <c:v>0.72501000000000027</c:v>
                </c:pt>
                <c:pt idx="1261">
                  <c:v>0.72501000000000027</c:v>
                </c:pt>
                <c:pt idx="1262">
                  <c:v>0.72505000000000019</c:v>
                </c:pt>
                <c:pt idx="1263">
                  <c:v>0.72524000000000011</c:v>
                </c:pt>
                <c:pt idx="1264">
                  <c:v>0.72571000000000008</c:v>
                </c:pt>
                <c:pt idx="1265">
                  <c:v>0.72657000000000016</c:v>
                </c:pt>
                <c:pt idx="1266">
                  <c:v>0.72790000000000021</c:v>
                </c:pt>
                <c:pt idx="1267">
                  <c:v>0.72975000000000023</c:v>
                </c:pt>
                <c:pt idx="1268">
                  <c:v>0.73217000000000021</c:v>
                </c:pt>
                <c:pt idx="1269">
                  <c:v>0.73523000000000016</c:v>
                </c:pt>
                <c:pt idx="1270">
                  <c:v>0.73901000000000017</c:v>
                </c:pt>
                <c:pt idx="1271">
                  <c:v>0.74358000000000024</c:v>
                </c:pt>
                <c:pt idx="1272">
                  <c:v>0.7489800000000002</c:v>
                </c:pt>
                <c:pt idx="1273">
                  <c:v>0.75523000000000018</c:v>
                </c:pt>
                <c:pt idx="1274">
                  <c:v>0.76235000000000019</c:v>
                </c:pt>
                <c:pt idx="1275">
                  <c:v>0.7703500000000002</c:v>
                </c:pt>
                <c:pt idx="1276">
                  <c:v>0.7792300000000002</c:v>
                </c:pt>
                <c:pt idx="1277">
                  <c:v>0.7889400000000002</c:v>
                </c:pt>
                <c:pt idx="1278">
                  <c:v>0.79935000000000023</c:v>
                </c:pt>
                <c:pt idx="1279">
                  <c:v>0.81032000000000026</c:v>
                </c:pt>
                <c:pt idx="1280">
                  <c:v>0.82173000000000029</c:v>
                </c:pt>
                <c:pt idx="1281">
                  <c:v>0.83347000000000027</c:v>
                </c:pt>
                <c:pt idx="1282">
                  <c:v>0.84545000000000015</c:v>
                </c:pt>
                <c:pt idx="1283">
                  <c:v>0.85759000000000019</c:v>
                </c:pt>
                <c:pt idx="1284">
                  <c:v>0.86980000000000013</c:v>
                </c:pt>
                <c:pt idx="1285">
                  <c:v>0.88199000000000016</c:v>
                </c:pt>
                <c:pt idx="1286">
                  <c:v>0.8940800000000001</c:v>
                </c:pt>
                <c:pt idx="1287">
                  <c:v>0.90599000000000018</c:v>
                </c:pt>
                <c:pt idx="1288">
                  <c:v>0.91766000000000025</c:v>
                </c:pt>
                <c:pt idx="1289">
                  <c:v>0.92906000000000022</c:v>
                </c:pt>
                <c:pt idx="1290">
                  <c:v>0.94017000000000028</c:v>
                </c:pt>
                <c:pt idx="1291">
                  <c:v>0.95096000000000025</c:v>
                </c:pt>
                <c:pt idx="1292">
                  <c:v>0.96140000000000014</c:v>
                </c:pt>
                <c:pt idx="1293">
                  <c:v>0.97148000000000012</c:v>
                </c:pt>
                <c:pt idx="1294">
                  <c:v>0.98120000000000018</c:v>
                </c:pt>
                <c:pt idx="1295">
                  <c:v>0.99056000000000022</c:v>
                </c:pt>
                <c:pt idx="1296">
                  <c:v>0.99957000000000029</c:v>
                </c:pt>
                <c:pt idx="1297">
                  <c:v>1.0082400000000002</c:v>
                </c:pt>
                <c:pt idx="1298">
                  <c:v>1.0165600000000004</c:v>
                </c:pt>
                <c:pt idx="1299">
                  <c:v>1.0245200000000005</c:v>
                </c:pt>
                <c:pt idx="1300">
                  <c:v>1.0321100000000003</c:v>
                </c:pt>
                <c:pt idx="1301">
                  <c:v>1.0393200000000005</c:v>
                </c:pt>
                <c:pt idx="1302">
                  <c:v>1.0461600000000004</c:v>
                </c:pt>
                <c:pt idx="1303">
                  <c:v>1.0526400000000002</c:v>
                </c:pt>
                <c:pt idx="1304">
                  <c:v>1.0587600000000004</c:v>
                </c:pt>
                <c:pt idx="1305">
                  <c:v>1.0645300000000004</c:v>
                </c:pt>
                <c:pt idx="1306">
                  <c:v>1.0699700000000005</c:v>
                </c:pt>
                <c:pt idx="1307">
                  <c:v>1.0750800000000005</c:v>
                </c:pt>
                <c:pt idx="1308">
                  <c:v>1.0798500000000006</c:v>
                </c:pt>
                <c:pt idx="1309">
                  <c:v>1.0843100000000006</c:v>
                </c:pt>
                <c:pt idx="1310">
                  <c:v>1.0885100000000005</c:v>
                </c:pt>
                <c:pt idx="1311">
                  <c:v>1.0924700000000007</c:v>
                </c:pt>
                <c:pt idx="1312">
                  <c:v>1.0962000000000005</c:v>
                </c:pt>
                <c:pt idx="1313">
                  <c:v>1.0997200000000007</c:v>
                </c:pt>
                <c:pt idx="1314">
                  <c:v>1.1030400000000007</c:v>
                </c:pt>
                <c:pt idx="1315">
                  <c:v>1.1061700000000005</c:v>
                </c:pt>
                <c:pt idx="1316">
                  <c:v>1.1091400000000007</c:v>
                </c:pt>
                <c:pt idx="1317">
                  <c:v>1.1119800000000006</c:v>
                </c:pt>
                <c:pt idx="1318">
                  <c:v>1.1146900000000006</c:v>
                </c:pt>
                <c:pt idx="1319">
                  <c:v>1.1172500000000007</c:v>
                </c:pt>
                <c:pt idx="1320">
                  <c:v>1.1196700000000008</c:v>
                </c:pt>
                <c:pt idx="1321">
                  <c:v>1.1219900000000009</c:v>
                </c:pt>
                <c:pt idx="1322">
                  <c:v>1.1242500000000009</c:v>
                </c:pt>
                <c:pt idx="1323">
                  <c:v>1.1264900000000009</c:v>
                </c:pt>
                <c:pt idx="1324">
                  <c:v>1.1287300000000009</c:v>
                </c:pt>
                <c:pt idx="1325">
                  <c:v>1.1298500000000009</c:v>
                </c:pt>
                <c:pt idx="1326">
                  <c:v>1.1298500000000009</c:v>
                </c:pt>
                <c:pt idx="1327">
                  <c:v>1.1298500000000009</c:v>
                </c:pt>
                <c:pt idx="1328">
                  <c:v>1.1298500000000009</c:v>
                </c:pt>
                <c:pt idx="1329">
                  <c:v>1.1298500000000009</c:v>
                </c:pt>
                <c:pt idx="1330">
                  <c:v>1.1298500000000009</c:v>
                </c:pt>
                <c:pt idx="1331">
                  <c:v>1.1298500000000009</c:v>
                </c:pt>
                <c:pt idx="1332">
                  <c:v>1.1298500000000009</c:v>
                </c:pt>
                <c:pt idx="1333">
                  <c:v>1.1298800000000009</c:v>
                </c:pt>
                <c:pt idx="1334">
                  <c:v>1.130000000000001</c:v>
                </c:pt>
                <c:pt idx="1335">
                  <c:v>1.1302400000000008</c:v>
                </c:pt>
                <c:pt idx="1336">
                  <c:v>1.1306000000000009</c:v>
                </c:pt>
                <c:pt idx="1337">
                  <c:v>1.1310800000000008</c:v>
                </c:pt>
                <c:pt idx="1338">
                  <c:v>1.1316800000000009</c:v>
                </c:pt>
                <c:pt idx="1339">
                  <c:v>1.132400000000001</c:v>
                </c:pt>
                <c:pt idx="1340">
                  <c:v>1.1332400000000009</c:v>
                </c:pt>
                <c:pt idx="1341">
                  <c:v>1.134200000000001</c:v>
                </c:pt>
                <c:pt idx="1342">
                  <c:v>1.1352800000000007</c:v>
                </c:pt>
                <c:pt idx="1343">
                  <c:v>1.1364800000000008</c:v>
                </c:pt>
                <c:pt idx="1344">
                  <c:v>1.1378000000000008</c:v>
                </c:pt>
                <c:pt idx="1345">
                  <c:v>1.1392400000000009</c:v>
                </c:pt>
                <c:pt idx="1346">
                  <c:v>1.1408000000000009</c:v>
                </c:pt>
                <c:pt idx="1347">
                  <c:v>1.1424800000000008</c:v>
                </c:pt>
                <c:pt idx="1348">
                  <c:v>1.1442800000000009</c:v>
                </c:pt>
                <c:pt idx="1349">
                  <c:v>1.146200000000001</c:v>
                </c:pt>
                <c:pt idx="1350">
                  <c:v>1.1482400000000008</c:v>
                </c:pt>
                <c:pt idx="1351">
                  <c:v>1.1503700000000008</c:v>
                </c:pt>
                <c:pt idx="1352">
                  <c:v>1.1525300000000009</c:v>
                </c:pt>
                <c:pt idx="1353">
                  <c:v>1.1546900000000009</c:v>
                </c:pt>
                <c:pt idx="1354">
                  <c:v>1.1557700000000009</c:v>
                </c:pt>
                <c:pt idx="1355">
                  <c:v>1.1557700000000009</c:v>
                </c:pt>
                <c:pt idx="1356">
                  <c:v>1.1557700000000009</c:v>
                </c:pt>
                <c:pt idx="1357">
                  <c:v>1.1557700000000009</c:v>
                </c:pt>
                <c:pt idx="1358">
                  <c:v>1.1557700000000009</c:v>
                </c:pt>
                <c:pt idx="1359">
                  <c:v>1.1557700000000009</c:v>
                </c:pt>
                <c:pt idx="1360">
                  <c:v>1.1557700000000009</c:v>
                </c:pt>
                <c:pt idx="1361">
                  <c:v>1.1557700000000009</c:v>
                </c:pt>
                <c:pt idx="1362">
                  <c:v>1.1557700000000009</c:v>
                </c:pt>
                <c:pt idx="1363">
                  <c:v>1.1557700000000009</c:v>
                </c:pt>
                <c:pt idx="1364">
                  <c:v>1.1557700000000009</c:v>
                </c:pt>
                <c:pt idx="1365">
                  <c:v>1.1557700000000009</c:v>
                </c:pt>
                <c:pt idx="1366">
                  <c:v>1.1557700000000009</c:v>
                </c:pt>
                <c:pt idx="1367">
                  <c:v>1.1557700000000009</c:v>
                </c:pt>
                <c:pt idx="1368">
                  <c:v>1.1557700000000009</c:v>
                </c:pt>
                <c:pt idx="1369">
                  <c:v>1.1557700000000009</c:v>
                </c:pt>
                <c:pt idx="1370">
                  <c:v>1.1558000000000008</c:v>
                </c:pt>
                <c:pt idx="1371">
                  <c:v>1.1559200000000007</c:v>
                </c:pt>
                <c:pt idx="1372">
                  <c:v>1.1561600000000007</c:v>
                </c:pt>
                <c:pt idx="1373">
                  <c:v>1.1565100000000008</c:v>
                </c:pt>
                <c:pt idx="1374">
                  <c:v>1.1569600000000007</c:v>
                </c:pt>
                <c:pt idx="1375">
                  <c:v>1.1575200000000008</c:v>
                </c:pt>
                <c:pt idx="1376">
                  <c:v>1.1582000000000008</c:v>
                </c:pt>
                <c:pt idx="1377">
                  <c:v>1.1590000000000007</c:v>
                </c:pt>
                <c:pt idx="1378">
                  <c:v>1.1599200000000007</c:v>
                </c:pt>
                <c:pt idx="1379">
                  <c:v>1.1609600000000007</c:v>
                </c:pt>
                <c:pt idx="1380">
                  <c:v>1.1621200000000007</c:v>
                </c:pt>
                <c:pt idx="1381">
                  <c:v>1.1634000000000007</c:v>
                </c:pt>
                <c:pt idx="1382">
                  <c:v>1.1648000000000007</c:v>
                </c:pt>
                <c:pt idx="1383">
                  <c:v>1.1663200000000007</c:v>
                </c:pt>
                <c:pt idx="1384">
                  <c:v>1.1679600000000008</c:v>
                </c:pt>
                <c:pt idx="1385">
                  <c:v>1.1697100000000007</c:v>
                </c:pt>
                <c:pt idx="1386">
                  <c:v>1.1715500000000008</c:v>
                </c:pt>
                <c:pt idx="1387">
                  <c:v>1.1734500000000008</c:v>
                </c:pt>
                <c:pt idx="1388">
                  <c:v>1.1753700000000007</c:v>
                </c:pt>
                <c:pt idx="1389">
                  <c:v>1.1772900000000008</c:v>
                </c:pt>
                <c:pt idx="1390">
                  <c:v>1.1782500000000009</c:v>
                </c:pt>
                <c:pt idx="1391">
                  <c:v>1.1782500000000009</c:v>
                </c:pt>
                <c:pt idx="1392">
                  <c:v>1.1782500000000009</c:v>
                </c:pt>
                <c:pt idx="1393">
                  <c:v>1.1782500000000009</c:v>
                </c:pt>
                <c:pt idx="1394">
                  <c:v>1.1782500000000009</c:v>
                </c:pt>
                <c:pt idx="1395">
                  <c:v>1.1782500000000009</c:v>
                </c:pt>
                <c:pt idx="1396">
                  <c:v>1.1782500000000009</c:v>
                </c:pt>
                <c:pt idx="1397">
                  <c:v>1.1782500000000009</c:v>
                </c:pt>
                <c:pt idx="1398">
                  <c:v>1.1782500000000009</c:v>
                </c:pt>
                <c:pt idx="1399">
                  <c:v>1.1782500000000009</c:v>
                </c:pt>
                <c:pt idx="1400">
                  <c:v>1.1782500000000009</c:v>
                </c:pt>
                <c:pt idx="1401">
                  <c:v>1.1782100000000009</c:v>
                </c:pt>
                <c:pt idx="1402">
                  <c:v>1.1780500000000009</c:v>
                </c:pt>
                <c:pt idx="1403">
                  <c:v>1.1777000000000009</c:v>
                </c:pt>
                <c:pt idx="1404">
                  <c:v>1.1770800000000008</c:v>
                </c:pt>
                <c:pt idx="1405">
                  <c:v>1.1761200000000007</c:v>
                </c:pt>
                <c:pt idx="1406">
                  <c:v>1.1747900000000009</c:v>
                </c:pt>
                <c:pt idx="1407">
                  <c:v>1.1730600000000009</c:v>
                </c:pt>
                <c:pt idx="1408">
                  <c:v>1.1708900000000009</c:v>
                </c:pt>
                <c:pt idx="1409">
                  <c:v>1.1682500000000009</c:v>
                </c:pt>
                <c:pt idx="1410">
                  <c:v>1.1651300000000009</c:v>
                </c:pt>
                <c:pt idx="1411">
                  <c:v>1.1615200000000008</c:v>
                </c:pt>
                <c:pt idx="1412">
                  <c:v>1.1574000000000007</c:v>
                </c:pt>
                <c:pt idx="1413">
                  <c:v>1.1527600000000007</c:v>
                </c:pt>
                <c:pt idx="1414">
                  <c:v>1.1476100000000007</c:v>
                </c:pt>
                <c:pt idx="1415">
                  <c:v>1.1419800000000009</c:v>
                </c:pt>
                <c:pt idx="1416">
                  <c:v>1.1359200000000007</c:v>
                </c:pt>
                <c:pt idx="1417">
                  <c:v>1.1295000000000008</c:v>
                </c:pt>
                <c:pt idx="1418">
                  <c:v>1.1227900000000006</c:v>
                </c:pt>
                <c:pt idx="1419">
                  <c:v>1.1158400000000006</c:v>
                </c:pt>
                <c:pt idx="1420">
                  <c:v>1.1086900000000006</c:v>
                </c:pt>
                <c:pt idx="1421">
                  <c:v>1.1013800000000007</c:v>
                </c:pt>
                <c:pt idx="1422">
                  <c:v>1.0939500000000006</c:v>
                </c:pt>
                <c:pt idx="1423">
                  <c:v>1.0864500000000008</c:v>
                </c:pt>
                <c:pt idx="1424">
                  <c:v>1.0789300000000006</c:v>
                </c:pt>
                <c:pt idx="1425">
                  <c:v>1.0714100000000006</c:v>
                </c:pt>
                <c:pt idx="1426">
                  <c:v>1.0639200000000006</c:v>
                </c:pt>
                <c:pt idx="1427">
                  <c:v>1.0565300000000006</c:v>
                </c:pt>
                <c:pt idx="1428">
                  <c:v>1.0493000000000008</c:v>
                </c:pt>
                <c:pt idx="1429">
                  <c:v>1.0422700000000007</c:v>
                </c:pt>
                <c:pt idx="1430">
                  <c:v>1.0354900000000009</c:v>
                </c:pt>
                <c:pt idx="1431">
                  <c:v>1.0290300000000008</c:v>
                </c:pt>
                <c:pt idx="1432">
                  <c:v>1.0229400000000008</c:v>
                </c:pt>
                <c:pt idx="1433">
                  <c:v>1.0172400000000008</c:v>
                </c:pt>
                <c:pt idx="1434">
                  <c:v>1.0119700000000007</c:v>
                </c:pt>
                <c:pt idx="1435">
                  <c:v>1.0071700000000008</c:v>
                </c:pt>
                <c:pt idx="1436">
                  <c:v>1.0028600000000008</c:v>
                </c:pt>
                <c:pt idx="1437">
                  <c:v>0.99905000000000077</c:v>
                </c:pt>
                <c:pt idx="1438">
                  <c:v>0.99573000000000067</c:v>
                </c:pt>
                <c:pt idx="1439">
                  <c:v>0.99289000000000072</c:v>
                </c:pt>
                <c:pt idx="1440">
                  <c:v>0.99053000000000069</c:v>
                </c:pt>
                <c:pt idx="1441">
                  <c:v>0.98864000000000074</c:v>
                </c:pt>
                <c:pt idx="1442">
                  <c:v>0.98719000000000068</c:v>
                </c:pt>
                <c:pt idx="1443">
                  <c:v>0.98615000000000075</c:v>
                </c:pt>
                <c:pt idx="1444">
                  <c:v>0.98550000000000071</c:v>
                </c:pt>
                <c:pt idx="1445">
                  <c:v>0.98522000000000076</c:v>
                </c:pt>
                <c:pt idx="1446">
                  <c:v>0.98529000000000089</c:v>
                </c:pt>
                <c:pt idx="1447">
                  <c:v>0.98569000000000084</c:v>
                </c:pt>
                <c:pt idx="1448">
                  <c:v>0.98640000000000094</c:v>
                </c:pt>
                <c:pt idx="1449">
                  <c:v>0.98739000000000088</c:v>
                </c:pt>
                <c:pt idx="1450">
                  <c:v>0.98862000000000083</c:v>
                </c:pt>
                <c:pt idx="1451">
                  <c:v>0.99005000000000076</c:v>
                </c:pt>
                <c:pt idx="1452">
                  <c:v>0.99166000000000076</c:v>
                </c:pt>
                <c:pt idx="1453">
                  <c:v>0.99346000000000079</c:v>
                </c:pt>
                <c:pt idx="1454">
                  <c:v>0.99546000000000079</c:v>
                </c:pt>
                <c:pt idx="1455">
                  <c:v>0.99766000000000077</c:v>
                </c:pt>
                <c:pt idx="1456">
                  <c:v>1.0000600000000008</c:v>
                </c:pt>
                <c:pt idx="1457">
                  <c:v>1.0026600000000008</c:v>
                </c:pt>
                <c:pt idx="1458">
                  <c:v>1.0054500000000006</c:v>
                </c:pt>
                <c:pt idx="1459">
                  <c:v>1.0084000000000006</c:v>
                </c:pt>
                <c:pt idx="1460">
                  <c:v>1.0114800000000006</c:v>
                </c:pt>
                <c:pt idx="1461">
                  <c:v>1.0146700000000006</c:v>
                </c:pt>
                <c:pt idx="1462">
                  <c:v>1.0179500000000006</c:v>
                </c:pt>
                <c:pt idx="1463">
                  <c:v>1.0212900000000005</c:v>
                </c:pt>
                <c:pt idx="1464">
                  <c:v>1.0246500000000005</c:v>
                </c:pt>
                <c:pt idx="1465">
                  <c:v>1.0280200000000006</c:v>
                </c:pt>
                <c:pt idx="1466">
                  <c:v>1.0314200000000007</c:v>
                </c:pt>
                <c:pt idx="1467">
                  <c:v>1.0348600000000006</c:v>
                </c:pt>
                <c:pt idx="1468">
                  <c:v>1.0383300000000006</c:v>
                </c:pt>
                <c:pt idx="1469">
                  <c:v>1.0418200000000006</c:v>
                </c:pt>
                <c:pt idx="1470">
                  <c:v>1.0453300000000008</c:v>
                </c:pt>
                <c:pt idx="1471">
                  <c:v>1.0488500000000007</c:v>
                </c:pt>
                <c:pt idx="1472">
                  <c:v>1.0523700000000007</c:v>
                </c:pt>
                <c:pt idx="1473">
                  <c:v>1.0541300000000009</c:v>
                </c:pt>
                <c:pt idx="1474">
                  <c:v>1.0541300000000009</c:v>
                </c:pt>
                <c:pt idx="1475">
                  <c:v>1.0541300000000009</c:v>
                </c:pt>
                <c:pt idx="1476">
                  <c:v>1.0541300000000009</c:v>
                </c:pt>
                <c:pt idx="1477">
                  <c:v>1.0541300000000009</c:v>
                </c:pt>
                <c:pt idx="1478">
                  <c:v>1.0541300000000009</c:v>
                </c:pt>
                <c:pt idx="1479">
                  <c:v>1.0541300000000009</c:v>
                </c:pt>
                <c:pt idx="1480">
                  <c:v>1.0541300000000009</c:v>
                </c:pt>
                <c:pt idx="1481">
                  <c:v>1.0541300000000009</c:v>
                </c:pt>
                <c:pt idx="1482">
                  <c:v>1.0541100000000008</c:v>
                </c:pt>
                <c:pt idx="1483">
                  <c:v>1.0540300000000009</c:v>
                </c:pt>
                <c:pt idx="1484">
                  <c:v>1.0538700000000008</c:v>
                </c:pt>
                <c:pt idx="1485">
                  <c:v>1.0536300000000007</c:v>
                </c:pt>
                <c:pt idx="1486">
                  <c:v>1.0533100000000009</c:v>
                </c:pt>
                <c:pt idx="1487">
                  <c:v>1.0529100000000007</c:v>
                </c:pt>
                <c:pt idx="1488">
                  <c:v>1.0524300000000009</c:v>
                </c:pt>
                <c:pt idx="1489">
                  <c:v>1.0518900000000009</c:v>
                </c:pt>
                <c:pt idx="1490">
                  <c:v>1.0513300000000008</c:v>
                </c:pt>
                <c:pt idx="1491">
                  <c:v>1.0507700000000009</c:v>
                </c:pt>
                <c:pt idx="1492">
                  <c:v>1.0504900000000008</c:v>
                </c:pt>
                <c:pt idx="1493">
                  <c:v>1.0504900000000008</c:v>
                </c:pt>
                <c:pt idx="1494">
                  <c:v>1.0504900000000008</c:v>
                </c:pt>
                <c:pt idx="1495">
                  <c:v>1.0504900000000008</c:v>
                </c:pt>
                <c:pt idx="1496">
                  <c:v>1.0504900000000008</c:v>
                </c:pt>
                <c:pt idx="1497">
                  <c:v>1.0504900000000008</c:v>
                </c:pt>
                <c:pt idx="1498">
                  <c:v>1.0504900000000008</c:v>
                </c:pt>
                <c:pt idx="1499">
                  <c:v>1.0504900000000008</c:v>
                </c:pt>
                <c:pt idx="1500">
                  <c:v>1.0504900000000008</c:v>
                </c:pt>
                <c:pt idx="1501">
                  <c:v>1.0504900000000008</c:v>
                </c:pt>
                <c:pt idx="1502">
                  <c:v>1.0504900000000008</c:v>
                </c:pt>
                <c:pt idx="1503">
                  <c:v>1.0504900000000008</c:v>
                </c:pt>
                <c:pt idx="1504">
                  <c:v>1.0504900000000008</c:v>
                </c:pt>
                <c:pt idx="1505">
                  <c:v>1.0504900000000008</c:v>
                </c:pt>
                <c:pt idx="1506">
                  <c:v>1.0504900000000008</c:v>
                </c:pt>
                <c:pt idx="1507">
                  <c:v>1.0504900000000008</c:v>
                </c:pt>
                <c:pt idx="1508">
                  <c:v>1.0504900000000008</c:v>
                </c:pt>
                <c:pt idx="1509">
                  <c:v>1.0504900000000008</c:v>
                </c:pt>
                <c:pt idx="1510">
                  <c:v>1.0504900000000008</c:v>
                </c:pt>
                <c:pt idx="1511">
                  <c:v>1.0504900000000008</c:v>
                </c:pt>
                <c:pt idx="1512">
                  <c:v>1.0504900000000008</c:v>
                </c:pt>
                <c:pt idx="1513">
                  <c:v>1.0504900000000008</c:v>
                </c:pt>
                <c:pt idx="1514">
                  <c:v>1.0504900000000008</c:v>
                </c:pt>
                <c:pt idx="1515">
                  <c:v>1.0504900000000008</c:v>
                </c:pt>
                <c:pt idx="1516">
                  <c:v>1.0504900000000008</c:v>
                </c:pt>
                <c:pt idx="1517">
                  <c:v>1.0504900000000008</c:v>
                </c:pt>
                <c:pt idx="1518">
                  <c:v>1.0504900000000008</c:v>
                </c:pt>
                <c:pt idx="1519">
                  <c:v>1.0504900000000008</c:v>
                </c:pt>
                <c:pt idx="1520">
                  <c:v>1.0504900000000008</c:v>
                </c:pt>
                <c:pt idx="1521">
                  <c:v>1.0504900000000008</c:v>
                </c:pt>
                <c:pt idx="1522">
                  <c:v>1.0504900000000008</c:v>
                </c:pt>
                <c:pt idx="1523">
                  <c:v>1.0504900000000008</c:v>
                </c:pt>
                <c:pt idx="1524">
                  <c:v>1.0504900000000008</c:v>
                </c:pt>
                <c:pt idx="1525">
                  <c:v>1.0504900000000008</c:v>
                </c:pt>
                <c:pt idx="1526">
                  <c:v>1.0504900000000008</c:v>
                </c:pt>
                <c:pt idx="1527">
                  <c:v>1.0504900000000008</c:v>
                </c:pt>
                <c:pt idx="1528">
                  <c:v>1.0504900000000008</c:v>
                </c:pt>
                <c:pt idx="1529">
                  <c:v>1.0504900000000008</c:v>
                </c:pt>
                <c:pt idx="1530">
                  <c:v>1.0504900000000008</c:v>
                </c:pt>
                <c:pt idx="1531">
                  <c:v>1.0504900000000008</c:v>
                </c:pt>
                <c:pt idx="1532">
                  <c:v>1.0504900000000008</c:v>
                </c:pt>
                <c:pt idx="1533">
                  <c:v>1.0504900000000008</c:v>
                </c:pt>
                <c:pt idx="1534">
                  <c:v>1.0504900000000008</c:v>
                </c:pt>
                <c:pt idx="1535">
                  <c:v>1.0504900000000008</c:v>
                </c:pt>
                <c:pt idx="1536">
                  <c:v>1.0504900000000008</c:v>
                </c:pt>
                <c:pt idx="1537">
                  <c:v>1.0504900000000008</c:v>
                </c:pt>
                <c:pt idx="1538">
                  <c:v>1.0504900000000008</c:v>
                </c:pt>
                <c:pt idx="1539">
                  <c:v>1.0504900000000008</c:v>
                </c:pt>
                <c:pt idx="1540">
                  <c:v>1.0504900000000008</c:v>
                </c:pt>
                <c:pt idx="1541">
                  <c:v>1.0504900000000008</c:v>
                </c:pt>
                <c:pt idx="1542">
                  <c:v>1.0504900000000008</c:v>
                </c:pt>
                <c:pt idx="1543">
                  <c:v>1.0504900000000008</c:v>
                </c:pt>
                <c:pt idx="1544">
                  <c:v>1.0504900000000008</c:v>
                </c:pt>
                <c:pt idx="1545">
                  <c:v>1.0504900000000008</c:v>
                </c:pt>
                <c:pt idx="1546">
                  <c:v>1.0504900000000008</c:v>
                </c:pt>
                <c:pt idx="1547">
                  <c:v>1.0504900000000008</c:v>
                </c:pt>
                <c:pt idx="1548">
                  <c:v>1.0504900000000008</c:v>
                </c:pt>
                <c:pt idx="1549">
                  <c:v>1.0504900000000008</c:v>
                </c:pt>
                <c:pt idx="1550">
                  <c:v>1.0504900000000008</c:v>
                </c:pt>
                <c:pt idx="1551">
                  <c:v>1.0504900000000008</c:v>
                </c:pt>
                <c:pt idx="1552">
                  <c:v>1.0504900000000008</c:v>
                </c:pt>
                <c:pt idx="1553">
                  <c:v>1.0504900000000008</c:v>
                </c:pt>
                <c:pt idx="1554">
                  <c:v>1.0504900000000008</c:v>
                </c:pt>
                <c:pt idx="1555">
                  <c:v>1.0504900000000008</c:v>
                </c:pt>
                <c:pt idx="1556">
                  <c:v>1.0504900000000008</c:v>
                </c:pt>
                <c:pt idx="1557">
                  <c:v>1.0504900000000008</c:v>
                </c:pt>
                <c:pt idx="1558">
                  <c:v>1.0504900000000008</c:v>
                </c:pt>
                <c:pt idx="1559">
                  <c:v>1.0504900000000008</c:v>
                </c:pt>
                <c:pt idx="1560">
                  <c:v>1.0504900000000008</c:v>
                </c:pt>
                <c:pt idx="1561">
                  <c:v>1.0504800000000007</c:v>
                </c:pt>
                <c:pt idx="1562">
                  <c:v>1.0504300000000009</c:v>
                </c:pt>
                <c:pt idx="1563">
                  <c:v>1.0503100000000007</c:v>
                </c:pt>
                <c:pt idx="1564">
                  <c:v>1.0501100000000008</c:v>
                </c:pt>
                <c:pt idx="1565">
                  <c:v>1.0498300000000009</c:v>
                </c:pt>
                <c:pt idx="1566">
                  <c:v>1.0494700000000008</c:v>
                </c:pt>
                <c:pt idx="1567">
                  <c:v>1.0490300000000008</c:v>
                </c:pt>
                <c:pt idx="1568">
                  <c:v>1.0485100000000007</c:v>
                </c:pt>
                <c:pt idx="1569">
                  <c:v>1.0479100000000008</c:v>
                </c:pt>
                <c:pt idx="1570">
                  <c:v>1.0472300000000008</c:v>
                </c:pt>
                <c:pt idx="1571">
                  <c:v>1.0464700000000009</c:v>
                </c:pt>
                <c:pt idx="1572">
                  <c:v>1.0456300000000009</c:v>
                </c:pt>
                <c:pt idx="1573">
                  <c:v>1.0447100000000007</c:v>
                </c:pt>
                <c:pt idx="1574">
                  <c:v>1.0437200000000009</c:v>
                </c:pt>
                <c:pt idx="1575">
                  <c:v>1.0426800000000009</c:v>
                </c:pt>
                <c:pt idx="1576">
                  <c:v>1.041600000000001</c:v>
                </c:pt>
                <c:pt idx="1577">
                  <c:v>1.0404800000000007</c:v>
                </c:pt>
                <c:pt idx="1578">
                  <c:v>1.0393200000000009</c:v>
                </c:pt>
                <c:pt idx="1579">
                  <c:v>1.0381300000000009</c:v>
                </c:pt>
                <c:pt idx="1580">
                  <c:v>1.0369300000000008</c:v>
                </c:pt>
                <c:pt idx="1581">
                  <c:v>1.0357300000000009</c:v>
                </c:pt>
                <c:pt idx="1582">
                  <c:v>1.0351300000000008</c:v>
                </c:pt>
                <c:pt idx="1583">
                  <c:v>1.0351300000000008</c:v>
                </c:pt>
                <c:pt idx="1584">
                  <c:v>1.0351300000000008</c:v>
                </c:pt>
                <c:pt idx="1585">
                  <c:v>1.0351300000000008</c:v>
                </c:pt>
                <c:pt idx="1586">
                  <c:v>1.0351300000000008</c:v>
                </c:pt>
                <c:pt idx="1587">
                  <c:v>1.0351300000000008</c:v>
                </c:pt>
                <c:pt idx="1588">
                  <c:v>1.0351300000000008</c:v>
                </c:pt>
                <c:pt idx="1589">
                  <c:v>1.0351300000000008</c:v>
                </c:pt>
                <c:pt idx="1590">
                  <c:v>1.0351500000000009</c:v>
                </c:pt>
                <c:pt idx="1591">
                  <c:v>1.0352300000000008</c:v>
                </c:pt>
                <c:pt idx="1592">
                  <c:v>1.0353900000000009</c:v>
                </c:pt>
                <c:pt idx="1593">
                  <c:v>1.0356300000000009</c:v>
                </c:pt>
                <c:pt idx="1594">
                  <c:v>1.0359500000000008</c:v>
                </c:pt>
                <c:pt idx="1595">
                  <c:v>1.0363700000000009</c:v>
                </c:pt>
                <c:pt idx="1596">
                  <c:v>1.0369400000000011</c:v>
                </c:pt>
                <c:pt idx="1597">
                  <c:v>1.0377200000000011</c:v>
                </c:pt>
                <c:pt idx="1598">
                  <c:v>1.0387700000000011</c:v>
                </c:pt>
                <c:pt idx="1599">
                  <c:v>1.040140000000001</c:v>
                </c:pt>
                <c:pt idx="1600">
                  <c:v>1.041880000000001</c:v>
                </c:pt>
                <c:pt idx="1601">
                  <c:v>1.0440600000000009</c:v>
                </c:pt>
                <c:pt idx="1602">
                  <c:v>1.046750000000001</c:v>
                </c:pt>
                <c:pt idx="1603">
                  <c:v>1.050010000000001</c:v>
                </c:pt>
                <c:pt idx="1604">
                  <c:v>1.0539000000000009</c:v>
                </c:pt>
                <c:pt idx="1605">
                  <c:v>1.0584700000000009</c:v>
                </c:pt>
                <c:pt idx="1606">
                  <c:v>1.0637600000000009</c:v>
                </c:pt>
                <c:pt idx="1607">
                  <c:v>1.069800000000001</c:v>
                </c:pt>
                <c:pt idx="1608">
                  <c:v>1.076610000000001</c:v>
                </c:pt>
                <c:pt idx="1609">
                  <c:v>1.084210000000001</c:v>
                </c:pt>
                <c:pt idx="1610">
                  <c:v>1.0926000000000009</c:v>
                </c:pt>
                <c:pt idx="1611">
                  <c:v>1.1017400000000008</c:v>
                </c:pt>
                <c:pt idx="1612">
                  <c:v>1.1115400000000009</c:v>
                </c:pt>
                <c:pt idx="1613">
                  <c:v>1.1218800000000009</c:v>
                </c:pt>
                <c:pt idx="1614">
                  <c:v>1.1326600000000007</c:v>
                </c:pt>
                <c:pt idx="1615">
                  <c:v>1.1437900000000008</c:v>
                </c:pt>
                <c:pt idx="1616">
                  <c:v>1.1551600000000009</c:v>
                </c:pt>
                <c:pt idx="1617">
                  <c:v>1.1666500000000006</c:v>
                </c:pt>
                <c:pt idx="1618">
                  <c:v>1.1781200000000007</c:v>
                </c:pt>
                <c:pt idx="1619">
                  <c:v>1.1894200000000008</c:v>
                </c:pt>
                <c:pt idx="1620">
                  <c:v>1.2004400000000008</c:v>
                </c:pt>
                <c:pt idx="1621">
                  <c:v>1.211100000000001</c:v>
                </c:pt>
                <c:pt idx="1622">
                  <c:v>1.2213300000000009</c:v>
                </c:pt>
                <c:pt idx="1623">
                  <c:v>1.2310700000000008</c:v>
                </c:pt>
                <c:pt idx="1624">
                  <c:v>1.2402600000000008</c:v>
                </c:pt>
                <c:pt idx="1625">
                  <c:v>1.2488500000000007</c:v>
                </c:pt>
                <c:pt idx="1626">
                  <c:v>1.2568000000000008</c:v>
                </c:pt>
                <c:pt idx="1627">
                  <c:v>1.2641000000000007</c:v>
                </c:pt>
                <c:pt idx="1628">
                  <c:v>1.2707800000000007</c:v>
                </c:pt>
                <c:pt idx="1629">
                  <c:v>1.2768700000000006</c:v>
                </c:pt>
                <c:pt idx="1630">
                  <c:v>1.2823800000000007</c:v>
                </c:pt>
                <c:pt idx="1631">
                  <c:v>1.2873100000000006</c:v>
                </c:pt>
                <c:pt idx="1632">
                  <c:v>1.2916800000000006</c:v>
                </c:pt>
                <c:pt idx="1633">
                  <c:v>1.2955400000000008</c:v>
                </c:pt>
                <c:pt idx="1634">
                  <c:v>1.2989500000000007</c:v>
                </c:pt>
                <c:pt idx="1635">
                  <c:v>1.3019600000000007</c:v>
                </c:pt>
                <c:pt idx="1636">
                  <c:v>1.3046000000000006</c:v>
                </c:pt>
                <c:pt idx="1637">
                  <c:v>1.3068800000000007</c:v>
                </c:pt>
                <c:pt idx="1638">
                  <c:v>1.3088100000000005</c:v>
                </c:pt>
                <c:pt idx="1639">
                  <c:v>1.3104200000000006</c:v>
                </c:pt>
                <c:pt idx="1640">
                  <c:v>1.3117500000000006</c:v>
                </c:pt>
                <c:pt idx="1641">
                  <c:v>1.3128400000000005</c:v>
                </c:pt>
                <c:pt idx="1642">
                  <c:v>1.3137200000000004</c:v>
                </c:pt>
                <c:pt idx="1643">
                  <c:v>1.3144000000000005</c:v>
                </c:pt>
                <c:pt idx="1644">
                  <c:v>1.3148800000000003</c:v>
                </c:pt>
                <c:pt idx="1645">
                  <c:v>1.3151700000000002</c:v>
                </c:pt>
                <c:pt idx="1646">
                  <c:v>1.3153000000000001</c:v>
                </c:pt>
                <c:pt idx="1647">
                  <c:v>1.3153150000000002</c:v>
                </c:pt>
                <c:pt idx="1648">
                  <c:v>1.3152650000000001</c:v>
                </c:pt>
                <c:pt idx="1649">
                  <c:v>1.3151950000000001</c:v>
                </c:pt>
                <c:pt idx="1650">
                  <c:v>1.3151250000000001</c:v>
                </c:pt>
                <c:pt idx="1651">
                  <c:v>1.3150899999999999</c:v>
                </c:pt>
                <c:pt idx="1652">
                  <c:v>1.3150899999999999</c:v>
                </c:pt>
                <c:pt idx="1653">
                  <c:v>1.3150899999999999</c:v>
                </c:pt>
                <c:pt idx="1654">
                  <c:v>1.3150899999999999</c:v>
                </c:pt>
                <c:pt idx="1655">
                  <c:v>1.3150899999999999</c:v>
                </c:pt>
                <c:pt idx="1656">
                  <c:v>1.3150899999999999</c:v>
                </c:pt>
                <c:pt idx="1657">
                  <c:v>1.3150899999999999</c:v>
                </c:pt>
                <c:pt idx="1658">
                  <c:v>1.3150899999999999</c:v>
                </c:pt>
                <c:pt idx="1659">
                  <c:v>1.3150899999999999</c:v>
                </c:pt>
                <c:pt idx="1660">
                  <c:v>1.3151199999999998</c:v>
                </c:pt>
                <c:pt idx="1661">
                  <c:v>1.31524</c:v>
                </c:pt>
                <c:pt idx="1662">
                  <c:v>1.31548</c:v>
                </c:pt>
                <c:pt idx="1663">
                  <c:v>1.3158399999999999</c:v>
                </c:pt>
                <c:pt idx="1664">
                  <c:v>1.3163199999999999</c:v>
                </c:pt>
                <c:pt idx="1665">
                  <c:v>1.3169199999999999</c:v>
                </c:pt>
                <c:pt idx="1666">
                  <c:v>1.3176499999999998</c:v>
                </c:pt>
                <c:pt idx="1667">
                  <c:v>1.3185299999999998</c:v>
                </c:pt>
                <c:pt idx="1668">
                  <c:v>1.3195699999999997</c:v>
                </c:pt>
                <c:pt idx="1669">
                  <c:v>1.3207699999999998</c:v>
                </c:pt>
                <c:pt idx="1670">
                  <c:v>1.3221299999999998</c:v>
                </c:pt>
                <c:pt idx="1671">
                  <c:v>1.3236499999999998</c:v>
                </c:pt>
                <c:pt idx="1672">
                  <c:v>1.3253299999999997</c:v>
                </c:pt>
                <c:pt idx="1673">
                  <c:v>1.3271699999999997</c:v>
                </c:pt>
                <c:pt idx="1674">
                  <c:v>1.3291699999999997</c:v>
                </c:pt>
                <c:pt idx="1675">
                  <c:v>1.3313199999999996</c:v>
                </c:pt>
                <c:pt idx="1676">
                  <c:v>1.3335999999999997</c:v>
                </c:pt>
                <c:pt idx="1677">
                  <c:v>1.3359999999999996</c:v>
                </c:pt>
                <c:pt idx="1678">
                  <c:v>1.3385199999999997</c:v>
                </c:pt>
                <c:pt idx="1679">
                  <c:v>1.3411599999999997</c:v>
                </c:pt>
                <c:pt idx="1680">
                  <c:v>1.3439199999999998</c:v>
                </c:pt>
                <c:pt idx="1681">
                  <c:v>1.3467999999999996</c:v>
                </c:pt>
                <c:pt idx="1682">
                  <c:v>1.3497999999999997</c:v>
                </c:pt>
                <c:pt idx="1683">
                  <c:v>1.3528899999999997</c:v>
                </c:pt>
                <c:pt idx="1684">
                  <c:v>1.3560099999999997</c:v>
                </c:pt>
                <c:pt idx="1685">
                  <c:v>1.3591299999999997</c:v>
                </c:pt>
                <c:pt idx="1686">
                  <c:v>1.3606899999999997</c:v>
                </c:pt>
                <c:pt idx="1687">
                  <c:v>1.3606899999999997</c:v>
                </c:pt>
                <c:pt idx="1688">
                  <c:v>1.3606899999999997</c:v>
                </c:pt>
                <c:pt idx="1689">
                  <c:v>1.3606899999999997</c:v>
                </c:pt>
                <c:pt idx="1690">
                  <c:v>1.3606899999999997</c:v>
                </c:pt>
                <c:pt idx="1691">
                  <c:v>1.3606899999999997</c:v>
                </c:pt>
                <c:pt idx="1692">
                  <c:v>1.3606899999999997</c:v>
                </c:pt>
                <c:pt idx="1693">
                  <c:v>1.3606899999999997</c:v>
                </c:pt>
                <c:pt idx="1694">
                  <c:v>1.3606899999999997</c:v>
                </c:pt>
                <c:pt idx="1695">
                  <c:v>1.3607199999999997</c:v>
                </c:pt>
                <c:pt idx="1696">
                  <c:v>1.3608399999999998</c:v>
                </c:pt>
                <c:pt idx="1697">
                  <c:v>1.3610799999999998</c:v>
                </c:pt>
                <c:pt idx="1698">
                  <c:v>1.3614399999999998</c:v>
                </c:pt>
                <c:pt idx="1699">
                  <c:v>1.3618899999999998</c:v>
                </c:pt>
                <c:pt idx="1700">
                  <c:v>1.3623699999999996</c:v>
                </c:pt>
                <c:pt idx="1701">
                  <c:v>1.3628499999999997</c:v>
                </c:pt>
                <c:pt idx="1702">
                  <c:v>1.3630899999999997</c:v>
                </c:pt>
                <c:pt idx="1703">
                  <c:v>1.3630899999999997</c:v>
                </c:pt>
                <c:pt idx="1704">
                  <c:v>1.3630899999999997</c:v>
                </c:pt>
                <c:pt idx="1705">
                  <c:v>1.3630899999999997</c:v>
                </c:pt>
                <c:pt idx="1706">
                  <c:v>1.3630899999999997</c:v>
                </c:pt>
                <c:pt idx="1707">
                  <c:v>1.3630899999999997</c:v>
                </c:pt>
                <c:pt idx="1708">
                  <c:v>1.3630899999999997</c:v>
                </c:pt>
                <c:pt idx="1709">
                  <c:v>1.3630899999999997</c:v>
                </c:pt>
                <c:pt idx="1710">
                  <c:v>1.3630899999999997</c:v>
                </c:pt>
                <c:pt idx="1711">
                  <c:v>1.3630899999999997</c:v>
                </c:pt>
                <c:pt idx="1712">
                  <c:v>1.3630899999999997</c:v>
                </c:pt>
                <c:pt idx="1713">
                  <c:v>1.3630899999999997</c:v>
                </c:pt>
                <c:pt idx="1714">
                  <c:v>1.3630899999999997</c:v>
                </c:pt>
                <c:pt idx="1715">
                  <c:v>1.3630899999999997</c:v>
                </c:pt>
                <c:pt idx="1716">
                  <c:v>1.3630899999999997</c:v>
                </c:pt>
                <c:pt idx="1717">
                  <c:v>1.3630899999999997</c:v>
                </c:pt>
                <c:pt idx="1718">
                  <c:v>1.3630899999999997</c:v>
                </c:pt>
                <c:pt idx="1719">
                  <c:v>1.3630899999999997</c:v>
                </c:pt>
                <c:pt idx="1720">
                  <c:v>1.3630899999999997</c:v>
                </c:pt>
                <c:pt idx="1721">
                  <c:v>1.3630699999999996</c:v>
                </c:pt>
                <c:pt idx="1722">
                  <c:v>1.3629849999999994</c:v>
                </c:pt>
                <c:pt idx="1723">
                  <c:v>1.3627849999999995</c:v>
                </c:pt>
                <c:pt idx="1724">
                  <c:v>1.3624249999999996</c:v>
                </c:pt>
                <c:pt idx="1725">
                  <c:v>1.3618649999999994</c:v>
                </c:pt>
                <c:pt idx="1726">
                  <c:v>1.3610549999999995</c:v>
                </c:pt>
                <c:pt idx="1727">
                  <c:v>1.3599149999999993</c:v>
                </c:pt>
                <c:pt idx="1728">
                  <c:v>1.3583549999999993</c:v>
                </c:pt>
                <c:pt idx="1729">
                  <c:v>1.3563149999999995</c:v>
                </c:pt>
                <c:pt idx="1730">
                  <c:v>1.3537449999999993</c:v>
                </c:pt>
                <c:pt idx="1731">
                  <c:v>1.3505849999999993</c:v>
                </c:pt>
                <c:pt idx="1732">
                  <c:v>1.3467949999999993</c:v>
                </c:pt>
                <c:pt idx="1733">
                  <c:v>1.3423449999999995</c:v>
                </c:pt>
                <c:pt idx="1734">
                  <c:v>1.3371949999999992</c:v>
                </c:pt>
                <c:pt idx="1735">
                  <c:v>1.3313349999999993</c:v>
                </c:pt>
                <c:pt idx="1736">
                  <c:v>1.3247949999999993</c:v>
                </c:pt>
                <c:pt idx="1737">
                  <c:v>1.3176149999999993</c:v>
                </c:pt>
                <c:pt idx="1738">
                  <c:v>1.3098349999999994</c:v>
                </c:pt>
                <c:pt idx="1739">
                  <c:v>1.3015049999999995</c:v>
                </c:pt>
                <c:pt idx="1740">
                  <c:v>1.2926949999999995</c:v>
                </c:pt>
                <c:pt idx="1741">
                  <c:v>1.2834949999999996</c:v>
                </c:pt>
                <c:pt idx="1742">
                  <c:v>1.2740149999999997</c:v>
                </c:pt>
                <c:pt idx="1743">
                  <c:v>1.2643749999999996</c:v>
                </c:pt>
                <c:pt idx="1744">
                  <c:v>1.2546949999999997</c:v>
                </c:pt>
                <c:pt idx="1745">
                  <c:v>1.2450949999999996</c:v>
                </c:pt>
                <c:pt idx="1746">
                  <c:v>1.2356849999999997</c:v>
                </c:pt>
                <c:pt idx="1747">
                  <c:v>1.2265549999999998</c:v>
                </c:pt>
                <c:pt idx="1748">
                  <c:v>1.2177749999999998</c:v>
                </c:pt>
                <c:pt idx="1749">
                  <c:v>1.2093849999999999</c:v>
                </c:pt>
                <c:pt idx="1750">
                  <c:v>1.2014049999999998</c:v>
                </c:pt>
                <c:pt idx="1751">
                  <c:v>1.193865</c:v>
                </c:pt>
                <c:pt idx="1752">
                  <c:v>1.1868049999999999</c:v>
                </c:pt>
                <c:pt idx="1753">
                  <c:v>1.1802649999999999</c:v>
                </c:pt>
                <c:pt idx="1754">
                  <c:v>1.174285</c:v>
                </c:pt>
                <c:pt idx="1755">
                  <c:v>1.168895</c:v>
                </c:pt>
                <c:pt idx="1756">
                  <c:v>1.1641150000000002</c:v>
                </c:pt>
                <c:pt idx="1757">
                  <c:v>1.1599650000000001</c:v>
                </c:pt>
                <c:pt idx="1758">
                  <c:v>1.1564350000000003</c:v>
                </c:pt>
                <c:pt idx="1759">
                  <c:v>1.1534850000000003</c:v>
                </c:pt>
                <c:pt idx="1760">
                  <c:v>1.1510850000000001</c:v>
                </c:pt>
                <c:pt idx="1761">
                  <c:v>1.1492150000000001</c:v>
                </c:pt>
                <c:pt idx="1762">
                  <c:v>1.1478550000000001</c:v>
                </c:pt>
                <c:pt idx="1763">
                  <c:v>1.1469850000000001</c:v>
                </c:pt>
                <c:pt idx="1764">
                  <c:v>1.146595</c:v>
                </c:pt>
                <c:pt idx="1765">
                  <c:v>1.146685</c:v>
                </c:pt>
                <c:pt idx="1766">
                  <c:v>1.1472450000000001</c:v>
                </c:pt>
                <c:pt idx="1767">
                  <c:v>1.148255</c:v>
                </c:pt>
                <c:pt idx="1768">
                  <c:v>1.1496950000000001</c:v>
                </c:pt>
                <c:pt idx="1769">
                  <c:v>1.151535</c:v>
                </c:pt>
                <c:pt idx="1770">
                  <c:v>1.153735</c:v>
                </c:pt>
                <c:pt idx="1771">
                  <c:v>1.156245</c:v>
                </c:pt>
                <c:pt idx="1772">
                  <c:v>1.1590050000000001</c:v>
                </c:pt>
                <c:pt idx="1773">
                  <c:v>1.1619750000000002</c:v>
                </c:pt>
                <c:pt idx="1774">
                  <c:v>1.1651250000000002</c:v>
                </c:pt>
                <c:pt idx="1775">
                  <c:v>1.1684250000000003</c:v>
                </c:pt>
                <c:pt idx="1776">
                  <c:v>1.1718650000000002</c:v>
                </c:pt>
                <c:pt idx="1777">
                  <c:v>1.1754350000000002</c:v>
                </c:pt>
                <c:pt idx="1778">
                  <c:v>1.1791150000000001</c:v>
                </c:pt>
                <c:pt idx="1779">
                  <c:v>1.1828650000000001</c:v>
                </c:pt>
                <c:pt idx="1780">
                  <c:v>1.1866350000000003</c:v>
                </c:pt>
                <c:pt idx="1781">
                  <c:v>1.1904050000000004</c:v>
                </c:pt>
                <c:pt idx="1782">
                  <c:v>1.1922900000000003</c:v>
                </c:pt>
                <c:pt idx="1783">
                  <c:v>1.1922900000000003</c:v>
                </c:pt>
                <c:pt idx="1784">
                  <c:v>1.1922900000000003</c:v>
                </c:pt>
                <c:pt idx="1785">
                  <c:v>1.1922900000000003</c:v>
                </c:pt>
                <c:pt idx="1786">
                  <c:v>1.1922900000000003</c:v>
                </c:pt>
                <c:pt idx="1787">
                  <c:v>1.1922900000000003</c:v>
                </c:pt>
                <c:pt idx="1788">
                  <c:v>1.1922900000000003</c:v>
                </c:pt>
                <c:pt idx="1789">
                  <c:v>1.1922900000000003</c:v>
                </c:pt>
                <c:pt idx="1790">
                  <c:v>1.1922900000000003</c:v>
                </c:pt>
                <c:pt idx="1791">
                  <c:v>1.1922900000000003</c:v>
                </c:pt>
                <c:pt idx="1792">
                  <c:v>1.1922900000000003</c:v>
                </c:pt>
                <c:pt idx="1793">
                  <c:v>1.1922900000000003</c:v>
                </c:pt>
                <c:pt idx="1794">
                  <c:v>1.1922900000000003</c:v>
                </c:pt>
                <c:pt idx="1795">
                  <c:v>1.1922900000000003</c:v>
                </c:pt>
                <c:pt idx="1796">
                  <c:v>1.1922900000000003</c:v>
                </c:pt>
                <c:pt idx="1797">
                  <c:v>1.1922900000000003</c:v>
                </c:pt>
                <c:pt idx="1798">
                  <c:v>1.1922900000000003</c:v>
                </c:pt>
                <c:pt idx="1799">
                  <c:v>1.1922900000000003</c:v>
                </c:pt>
                <c:pt idx="1800">
                  <c:v>1.1922900000000003</c:v>
                </c:pt>
                <c:pt idx="1801">
                  <c:v>1.1922900000000003</c:v>
                </c:pt>
                <c:pt idx="1802">
                  <c:v>1.1922900000000003</c:v>
                </c:pt>
                <c:pt idx="1803">
                  <c:v>1.1922900000000003</c:v>
                </c:pt>
                <c:pt idx="1804">
                  <c:v>1.1922900000000003</c:v>
                </c:pt>
                <c:pt idx="1805">
                  <c:v>1.1922900000000003</c:v>
                </c:pt>
                <c:pt idx="1806">
                  <c:v>1.1922900000000003</c:v>
                </c:pt>
                <c:pt idx="1807">
                  <c:v>1.1922900000000003</c:v>
                </c:pt>
                <c:pt idx="1808">
                  <c:v>1.1922900000000003</c:v>
                </c:pt>
                <c:pt idx="1809">
                  <c:v>1.1922900000000003</c:v>
                </c:pt>
                <c:pt idx="1810">
                  <c:v>1.1922900000000003</c:v>
                </c:pt>
                <c:pt idx="1811">
                  <c:v>1.1922900000000003</c:v>
                </c:pt>
                <c:pt idx="1812">
                  <c:v>1.1922900000000003</c:v>
                </c:pt>
                <c:pt idx="1813">
                  <c:v>1.1922900000000003</c:v>
                </c:pt>
                <c:pt idx="1814">
                  <c:v>1.1922900000000003</c:v>
                </c:pt>
                <c:pt idx="1815">
                  <c:v>1.1922900000000003</c:v>
                </c:pt>
                <c:pt idx="1816">
                  <c:v>1.1922900000000003</c:v>
                </c:pt>
                <c:pt idx="1817">
                  <c:v>1.1922900000000003</c:v>
                </c:pt>
                <c:pt idx="1818">
                  <c:v>1.1922900000000003</c:v>
                </c:pt>
                <c:pt idx="1819">
                  <c:v>1.1922900000000003</c:v>
                </c:pt>
                <c:pt idx="1820">
                  <c:v>1.1922900000000003</c:v>
                </c:pt>
                <c:pt idx="1821">
                  <c:v>1.1922900000000003</c:v>
                </c:pt>
                <c:pt idx="1822">
                  <c:v>1.1922900000000003</c:v>
                </c:pt>
                <c:pt idx="1823">
                  <c:v>1.1922900000000003</c:v>
                </c:pt>
                <c:pt idx="1824">
                  <c:v>1.1922900000000003</c:v>
                </c:pt>
                <c:pt idx="1825">
                  <c:v>1.1922900000000003</c:v>
                </c:pt>
                <c:pt idx="1826">
                  <c:v>1.1922900000000003</c:v>
                </c:pt>
                <c:pt idx="1827">
                  <c:v>1.1922900000000003</c:v>
                </c:pt>
                <c:pt idx="1828">
                  <c:v>1.1922900000000003</c:v>
                </c:pt>
                <c:pt idx="1829">
                  <c:v>1.1922900000000003</c:v>
                </c:pt>
                <c:pt idx="1830">
                  <c:v>1.1922900000000003</c:v>
                </c:pt>
                <c:pt idx="1831">
                  <c:v>1.1922900000000003</c:v>
                </c:pt>
                <c:pt idx="1832">
                  <c:v>1.1922900000000003</c:v>
                </c:pt>
                <c:pt idx="1833">
                  <c:v>1.1922900000000003</c:v>
                </c:pt>
                <c:pt idx="1834">
                  <c:v>1.1922900000000003</c:v>
                </c:pt>
                <c:pt idx="1835">
                  <c:v>1.1922900000000003</c:v>
                </c:pt>
                <c:pt idx="1836">
                  <c:v>1.1922900000000003</c:v>
                </c:pt>
                <c:pt idx="1837">
                  <c:v>1.1922900000000003</c:v>
                </c:pt>
                <c:pt idx="1838">
                  <c:v>1.1922900000000003</c:v>
                </c:pt>
                <c:pt idx="1839">
                  <c:v>1.1922900000000003</c:v>
                </c:pt>
                <c:pt idx="1840">
                  <c:v>1.1922900000000003</c:v>
                </c:pt>
                <c:pt idx="1841">
                  <c:v>1.1922900000000003</c:v>
                </c:pt>
                <c:pt idx="1842">
                  <c:v>1.1922900000000003</c:v>
                </c:pt>
                <c:pt idx="1843">
                  <c:v>1.1922900000000003</c:v>
                </c:pt>
                <c:pt idx="1844">
                  <c:v>1.1922900000000003</c:v>
                </c:pt>
                <c:pt idx="1845">
                  <c:v>1.1922900000000003</c:v>
                </c:pt>
                <c:pt idx="1846">
                  <c:v>1.1922900000000003</c:v>
                </c:pt>
                <c:pt idx="1847">
                  <c:v>1.1922900000000003</c:v>
                </c:pt>
                <c:pt idx="1848">
                  <c:v>1.1922900000000003</c:v>
                </c:pt>
                <c:pt idx="1849">
                  <c:v>1.1922900000000003</c:v>
                </c:pt>
                <c:pt idx="1850">
                  <c:v>1.1922900000000003</c:v>
                </c:pt>
                <c:pt idx="1851">
                  <c:v>1.1922900000000003</c:v>
                </c:pt>
                <c:pt idx="1852">
                  <c:v>1.1922900000000003</c:v>
                </c:pt>
                <c:pt idx="1853">
                  <c:v>1.1922900000000003</c:v>
                </c:pt>
                <c:pt idx="1854">
                  <c:v>1.1922900000000003</c:v>
                </c:pt>
                <c:pt idx="1855">
                  <c:v>1.1922900000000003</c:v>
                </c:pt>
                <c:pt idx="1856">
                  <c:v>1.1922900000000003</c:v>
                </c:pt>
                <c:pt idx="1857">
                  <c:v>1.1922900000000003</c:v>
                </c:pt>
                <c:pt idx="1858">
                  <c:v>1.1922900000000003</c:v>
                </c:pt>
                <c:pt idx="1859">
                  <c:v>1.1922900000000003</c:v>
                </c:pt>
                <c:pt idx="1860">
                  <c:v>1.1922900000000003</c:v>
                </c:pt>
                <c:pt idx="1861">
                  <c:v>1.1922900000000003</c:v>
                </c:pt>
                <c:pt idx="1862">
                  <c:v>1.1922900000000003</c:v>
                </c:pt>
                <c:pt idx="1863">
                  <c:v>1.1922900000000003</c:v>
                </c:pt>
                <c:pt idx="1864">
                  <c:v>1.1922900000000003</c:v>
                </c:pt>
                <c:pt idx="1865">
                  <c:v>1.1922900000000003</c:v>
                </c:pt>
                <c:pt idx="1866">
                  <c:v>1.1922900000000003</c:v>
                </c:pt>
                <c:pt idx="1867">
                  <c:v>1.1922900000000003</c:v>
                </c:pt>
                <c:pt idx="1868">
                  <c:v>1.1922900000000003</c:v>
                </c:pt>
                <c:pt idx="1869">
                  <c:v>1.1922900000000003</c:v>
                </c:pt>
                <c:pt idx="1870">
                  <c:v>1.1922900000000003</c:v>
                </c:pt>
                <c:pt idx="1871">
                  <c:v>1.1922900000000003</c:v>
                </c:pt>
                <c:pt idx="1872">
                  <c:v>1.1922900000000003</c:v>
                </c:pt>
                <c:pt idx="1873">
                  <c:v>1.1922900000000003</c:v>
                </c:pt>
                <c:pt idx="1874">
                  <c:v>1.1922900000000003</c:v>
                </c:pt>
                <c:pt idx="1875">
                  <c:v>1.1922900000000003</c:v>
                </c:pt>
                <c:pt idx="1876">
                  <c:v>1.1922900000000003</c:v>
                </c:pt>
                <c:pt idx="1877">
                  <c:v>1.1922900000000003</c:v>
                </c:pt>
                <c:pt idx="1878">
                  <c:v>1.1922900000000003</c:v>
                </c:pt>
                <c:pt idx="1879">
                  <c:v>1.1922900000000003</c:v>
                </c:pt>
                <c:pt idx="1880">
                  <c:v>1.1922900000000003</c:v>
                </c:pt>
                <c:pt idx="1881">
                  <c:v>1.1922900000000003</c:v>
                </c:pt>
                <c:pt idx="1882">
                  <c:v>1.1922900000000003</c:v>
                </c:pt>
                <c:pt idx="1883">
                  <c:v>1.1922900000000003</c:v>
                </c:pt>
                <c:pt idx="1884">
                  <c:v>1.1922900000000003</c:v>
                </c:pt>
                <c:pt idx="1885">
                  <c:v>1.1922900000000003</c:v>
                </c:pt>
                <c:pt idx="1886">
                  <c:v>1.1922900000000003</c:v>
                </c:pt>
                <c:pt idx="1887">
                  <c:v>1.1922900000000003</c:v>
                </c:pt>
                <c:pt idx="1888">
                  <c:v>1.1922900000000003</c:v>
                </c:pt>
                <c:pt idx="1889">
                  <c:v>1.1923000000000004</c:v>
                </c:pt>
                <c:pt idx="1890">
                  <c:v>1.1923400000000004</c:v>
                </c:pt>
                <c:pt idx="1891">
                  <c:v>1.1924200000000003</c:v>
                </c:pt>
                <c:pt idx="1892">
                  <c:v>1.1925400000000004</c:v>
                </c:pt>
                <c:pt idx="1893">
                  <c:v>1.1926900000000002</c:v>
                </c:pt>
                <c:pt idx="1894">
                  <c:v>1.1928600000000005</c:v>
                </c:pt>
                <c:pt idx="1895">
                  <c:v>1.1930600000000005</c:v>
                </c:pt>
                <c:pt idx="1896">
                  <c:v>1.1932900000000004</c:v>
                </c:pt>
                <c:pt idx="1897">
                  <c:v>1.1935300000000002</c:v>
                </c:pt>
                <c:pt idx="1898">
                  <c:v>1.1937700000000002</c:v>
                </c:pt>
                <c:pt idx="1899">
                  <c:v>1.1938900000000003</c:v>
                </c:pt>
                <c:pt idx="1900">
                  <c:v>1.1938900000000003</c:v>
                </c:pt>
                <c:pt idx="1901">
                  <c:v>1.1938900000000003</c:v>
                </c:pt>
                <c:pt idx="1902">
                  <c:v>1.1938900000000003</c:v>
                </c:pt>
                <c:pt idx="1903">
                  <c:v>1.1938900000000003</c:v>
                </c:pt>
                <c:pt idx="1904">
                  <c:v>1.1938900000000003</c:v>
                </c:pt>
                <c:pt idx="1905">
                  <c:v>1.1938900000000003</c:v>
                </c:pt>
                <c:pt idx="1906">
                  <c:v>1.1938900000000003</c:v>
                </c:pt>
                <c:pt idx="1907">
                  <c:v>1.1938900000000003</c:v>
                </c:pt>
                <c:pt idx="1908">
                  <c:v>1.1938900000000003</c:v>
                </c:pt>
                <c:pt idx="1909">
                  <c:v>1.1938900000000003</c:v>
                </c:pt>
                <c:pt idx="1910">
                  <c:v>1.1938900000000003</c:v>
                </c:pt>
                <c:pt idx="1911">
                  <c:v>1.1938900000000003</c:v>
                </c:pt>
                <c:pt idx="1912">
                  <c:v>1.1938900000000003</c:v>
                </c:pt>
                <c:pt idx="1913">
                  <c:v>1.1938900000000003</c:v>
                </c:pt>
                <c:pt idx="1914">
                  <c:v>1.1938900000000003</c:v>
                </c:pt>
                <c:pt idx="1915">
                  <c:v>1.1938900000000003</c:v>
                </c:pt>
                <c:pt idx="1916">
                  <c:v>1.1938900000000003</c:v>
                </c:pt>
                <c:pt idx="1917">
                  <c:v>1.1938900000000003</c:v>
                </c:pt>
                <c:pt idx="1918">
                  <c:v>1.1938900000000003</c:v>
                </c:pt>
                <c:pt idx="1919">
                  <c:v>1.1938900000000003</c:v>
                </c:pt>
                <c:pt idx="1920">
                  <c:v>1.1938900000000003</c:v>
                </c:pt>
                <c:pt idx="1921">
                  <c:v>1.1938900000000003</c:v>
                </c:pt>
                <c:pt idx="1922">
                  <c:v>1.1938900000000003</c:v>
                </c:pt>
                <c:pt idx="1923">
                  <c:v>1.1938900000000003</c:v>
                </c:pt>
                <c:pt idx="1924">
                  <c:v>1.1938900000000003</c:v>
                </c:pt>
                <c:pt idx="1925">
                  <c:v>1.1938900000000003</c:v>
                </c:pt>
                <c:pt idx="1926">
                  <c:v>1.1938900000000003</c:v>
                </c:pt>
                <c:pt idx="1927">
                  <c:v>1.1938900000000003</c:v>
                </c:pt>
                <c:pt idx="1928">
                  <c:v>1.1938900000000003</c:v>
                </c:pt>
                <c:pt idx="1929">
                  <c:v>1.1938900000000003</c:v>
                </c:pt>
                <c:pt idx="1930">
                  <c:v>1.1938900000000003</c:v>
                </c:pt>
                <c:pt idx="1931">
                  <c:v>1.1938900000000003</c:v>
                </c:pt>
                <c:pt idx="1932">
                  <c:v>1.1938900000000003</c:v>
                </c:pt>
                <c:pt idx="1933">
                  <c:v>1.1938900000000003</c:v>
                </c:pt>
                <c:pt idx="1934">
                  <c:v>1.1938900000000003</c:v>
                </c:pt>
                <c:pt idx="1935">
                  <c:v>1.1938900000000003</c:v>
                </c:pt>
                <c:pt idx="1936">
                  <c:v>1.1938900000000003</c:v>
                </c:pt>
                <c:pt idx="1937">
                  <c:v>1.1938900000000003</c:v>
                </c:pt>
                <c:pt idx="1938">
                  <c:v>1.1938900000000003</c:v>
                </c:pt>
                <c:pt idx="1939">
                  <c:v>1.1938900000000003</c:v>
                </c:pt>
                <c:pt idx="1940">
                  <c:v>1.1938900000000003</c:v>
                </c:pt>
                <c:pt idx="1941">
                  <c:v>1.1938900000000003</c:v>
                </c:pt>
                <c:pt idx="1942">
                  <c:v>1.1938900000000003</c:v>
                </c:pt>
                <c:pt idx="1943">
                  <c:v>1.1938900000000003</c:v>
                </c:pt>
                <c:pt idx="1944">
                  <c:v>1.1938900000000003</c:v>
                </c:pt>
                <c:pt idx="1945">
                  <c:v>1.1938900000000003</c:v>
                </c:pt>
                <c:pt idx="1946">
                  <c:v>1.1938900000000003</c:v>
                </c:pt>
                <c:pt idx="1947">
                  <c:v>1.1938900000000003</c:v>
                </c:pt>
                <c:pt idx="1948">
                  <c:v>1.1938900000000003</c:v>
                </c:pt>
                <c:pt idx="1949">
                  <c:v>1.1938900000000003</c:v>
                </c:pt>
                <c:pt idx="1950">
                  <c:v>1.1938900000000003</c:v>
                </c:pt>
                <c:pt idx="1951">
                  <c:v>1.1938900000000003</c:v>
                </c:pt>
                <c:pt idx="1952">
                  <c:v>1.1938900000000003</c:v>
                </c:pt>
                <c:pt idx="1953">
                  <c:v>1.1938900000000003</c:v>
                </c:pt>
                <c:pt idx="1954">
                  <c:v>1.1938900000000003</c:v>
                </c:pt>
                <c:pt idx="1955">
                  <c:v>1.1938900000000003</c:v>
                </c:pt>
                <c:pt idx="1956">
                  <c:v>1.1939000000000004</c:v>
                </c:pt>
                <c:pt idx="1957">
                  <c:v>1.1939100000000005</c:v>
                </c:pt>
                <c:pt idx="1958">
                  <c:v>1.1939100000000005</c:v>
                </c:pt>
              </c:numCache>
            </c:numRef>
          </c:val>
          <c:smooth val="0"/>
        </c:ser>
        <c:dLbls>
          <c:showLegendKey val="0"/>
          <c:showVal val="0"/>
          <c:showCatName val="0"/>
          <c:showSerName val="0"/>
          <c:showPercent val="0"/>
          <c:showBubbleSize val="0"/>
        </c:dLbls>
        <c:smooth val="0"/>
        <c:axId val="88555568"/>
        <c:axId val="88555024"/>
      </c:lineChart>
      <c:catAx>
        <c:axId val="88555568"/>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zh-CN"/>
                  <a:t>时间</a:t>
                </a:r>
                <a:r>
                  <a:rPr lang="en-US"/>
                  <a:t>t/0.02s</a:t>
                </a:r>
                <a:endParaRPr lang="zh-CN"/>
              </a:p>
            </c:rich>
          </c:tx>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crossAx val="88555024"/>
        <c:crosses val="autoZero"/>
        <c:auto val="1"/>
        <c:lblAlgn val="ctr"/>
        <c:lblOffset val="100"/>
        <c:noMultiLvlLbl val="0"/>
      </c:catAx>
      <c:valAx>
        <c:axId val="885550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zh-CN"/>
                  <a:t>位移</a:t>
                </a:r>
                <a:r>
                  <a:rPr lang="en-US"/>
                  <a:t>X/m</a:t>
                </a:r>
                <a:endParaRPr lang="zh-CN"/>
              </a:p>
            </c:rich>
          </c:tx>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crossAx val="8855556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400" b="1"/>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zh-CN" sz="2000"/>
              <a:t>未经处理的加速度积分成速度</a:t>
            </a:r>
            <a:r>
              <a:rPr lang="en-US" sz="2000"/>
              <a:t>V</a:t>
            </a:r>
          </a:p>
        </c:rich>
      </c:tx>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'图4.11数据'!$B$1</c:f>
              <c:strCache>
                <c:ptCount val="1"/>
                <c:pt idx="0">
                  <c:v>未经处理的速度V</c:v>
                </c:pt>
              </c:strCache>
            </c:strRef>
          </c:tx>
          <c:spPr>
            <a:ln w="38100" cap="rnd">
              <a:solidFill>
                <a:schemeClr val="bg2">
                  <a:lumMod val="40000"/>
                  <a:lumOff val="60000"/>
                </a:schemeClr>
              </a:solidFill>
              <a:round/>
            </a:ln>
            <a:effectLst/>
          </c:spPr>
          <c:marker>
            <c:symbol val="none"/>
          </c:marker>
          <c:trendline>
            <c:spPr>
              <a:ln w="38100" cap="rnd">
                <a:solidFill>
                  <a:srgbClr val="FFC000"/>
                </a:solidFill>
                <a:prstDash val="solid"/>
              </a:ln>
              <a:effectLst/>
            </c:spPr>
            <c:trendlineType val="poly"/>
            <c:order val="4"/>
            <c:dispRSqr val="0"/>
            <c:dispEq val="0"/>
          </c:trendline>
          <c:val>
            <c:numRef>
              <c:f>'图4.11数据'!$B$2:$B$501</c:f>
              <c:numCache>
                <c:formatCode>General</c:formatCode>
                <c:ptCount val="500"/>
                <c:pt idx="0">
                  <c:v>-7.6990099009900984E-4</c:v>
                </c:pt>
                <c:pt idx="1">
                  <c:v>-2.5016501650165016E-3</c:v>
                </c:pt>
                <c:pt idx="2">
                  <c:v>-4.4285148514851486E-3</c:v>
                </c:pt>
                <c:pt idx="3">
                  <c:v>-6.3448184818481849E-3</c:v>
                </c:pt>
                <c:pt idx="4">
                  <c:v>-8.3097029702970306E-3</c:v>
                </c:pt>
                <c:pt idx="5">
                  <c:v>-1.0484224422442245E-2</c:v>
                </c:pt>
                <c:pt idx="6">
                  <c:v>-1.2923828382838284E-2</c:v>
                </c:pt>
                <c:pt idx="7">
                  <c:v>-1.5789570957095708E-2</c:v>
                </c:pt>
                <c:pt idx="8">
                  <c:v>-1.9465610561056106E-2</c:v>
                </c:pt>
                <c:pt idx="9">
                  <c:v>-2.4151287128712867E-2</c:v>
                </c:pt>
                <c:pt idx="10">
                  <c:v>-2.9695313531353133E-2</c:v>
                </c:pt>
                <c:pt idx="11">
                  <c:v>-3.5811221122112206E-2</c:v>
                </c:pt>
                <c:pt idx="12">
                  <c:v>-4.2481320132013202E-2</c:v>
                </c:pt>
                <c:pt idx="13">
                  <c:v>-4.978085808580858E-2</c:v>
                </c:pt>
                <c:pt idx="14">
                  <c:v>-5.7579669966996698E-2</c:v>
                </c:pt>
                <c:pt idx="15">
                  <c:v>-6.5829438943894383E-2</c:v>
                </c:pt>
                <c:pt idx="16">
                  <c:v>-7.4912211221122113E-2</c:v>
                </c:pt>
                <c:pt idx="17">
                  <c:v>-8.5234587458745861E-2</c:v>
                </c:pt>
                <c:pt idx="18">
                  <c:v>-9.6434851485148493E-2</c:v>
                </c:pt>
                <c:pt idx="19">
                  <c:v>-0.10751339933993397</c:v>
                </c:pt>
                <c:pt idx="20">
                  <c:v>-0.1176021122112211</c:v>
                </c:pt>
                <c:pt idx="21">
                  <c:v>-0.12664475247524751</c:v>
                </c:pt>
                <c:pt idx="22">
                  <c:v>-0.13524673267326731</c:v>
                </c:pt>
                <c:pt idx="23">
                  <c:v>-0.14395907590759074</c:v>
                </c:pt>
                <c:pt idx="24">
                  <c:v>-0.15277280528052803</c:v>
                </c:pt>
                <c:pt idx="25">
                  <c:v>-0.16091458745874587</c:v>
                </c:pt>
                <c:pt idx="26">
                  <c:v>-0.16738798679867983</c:v>
                </c:pt>
                <c:pt idx="27">
                  <c:v>-0.17184448844884487</c:v>
                </c:pt>
                <c:pt idx="28">
                  <c:v>-0.17498138613861383</c:v>
                </c:pt>
                <c:pt idx="29">
                  <c:v>-0.17797887788778877</c:v>
                </c:pt>
                <c:pt idx="30">
                  <c:v>-0.18113531353135312</c:v>
                </c:pt>
                <c:pt idx="31">
                  <c:v>-0.18347405940594055</c:v>
                </c:pt>
                <c:pt idx="32">
                  <c:v>-0.18387511551155111</c:v>
                </c:pt>
                <c:pt idx="33">
                  <c:v>-0.18237174917491744</c:v>
                </c:pt>
                <c:pt idx="34">
                  <c:v>-0.18015075907590755</c:v>
                </c:pt>
                <c:pt idx="35">
                  <c:v>-0.17833504950495047</c:v>
                </c:pt>
                <c:pt idx="36">
                  <c:v>-0.17703049504950491</c:v>
                </c:pt>
                <c:pt idx="37">
                  <c:v>-0.17540171617161712</c:v>
                </c:pt>
                <c:pt idx="38">
                  <c:v>-0.17271788778877883</c:v>
                </c:pt>
                <c:pt idx="39">
                  <c:v>-0.1691281848184818</c:v>
                </c:pt>
                <c:pt idx="40">
                  <c:v>-0.16556699669966993</c:v>
                </c:pt>
                <c:pt idx="41">
                  <c:v>-0.16287788778877885</c:v>
                </c:pt>
                <c:pt idx="42">
                  <c:v>-0.16089900990099007</c:v>
                </c:pt>
                <c:pt idx="43">
                  <c:v>-0.15858244224422438</c:v>
                </c:pt>
                <c:pt idx="44">
                  <c:v>-0.15493650165016498</c:v>
                </c:pt>
                <c:pt idx="45">
                  <c:v>-0.15014996699669961</c:v>
                </c:pt>
                <c:pt idx="46">
                  <c:v>-0.14523458745874582</c:v>
                </c:pt>
                <c:pt idx="47">
                  <c:v>-0.14083854785478542</c:v>
                </c:pt>
                <c:pt idx="48">
                  <c:v>-0.13665056105610557</c:v>
                </c:pt>
                <c:pt idx="49">
                  <c:v>-0.13174574257425739</c:v>
                </c:pt>
                <c:pt idx="50">
                  <c:v>-0.12554904290429036</c:v>
                </c:pt>
                <c:pt idx="51">
                  <c:v>-0.11817425742574253</c:v>
                </c:pt>
                <c:pt idx="52">
                  <c:v>-0.1102677227722772</c:v>
                </c:pt>
                <c:pt idx="53">
                  <c:v>-0.10236488448844881</c:v>
                </c:pt>
                <c:pt idx="54">
                  <c:v>-9.4430891089108876E-2</c:v>
                </c:pt>
                <c:pt idx="55">
                  <c:v>-8.6075247524752443E-2</c:v>
                </c:pt>
                <c:pt idx="56">
                  <c:v>-7.7035247524752451E-2</c:v>
                </c:pt>
                <c:pt idx="57">
                  <c:v>-6.7350759075907554E-2</c:v>
                </c:pt>
                <c:pt idx="58">
                  <c:v>-5.7352871287128675E-2</c:v>
                </c:pt>
                <c:pt idx="59">
                  <c:v>-4.7698217821782136E-2</c:v>
                </c:pt>
                <c:pt idx="60">
                  <c:v>-3.8886336633663324E-2</c:v>
                </c:pt>
                <c:pt idx="61">
                  <c:v>-3.1035775577557718E-2</c:v>
                </c:pt>
                <c:pt idx="62">
                  <c:v>-2.4102178217821745E-2</c:v>
                </c:pt>
                <c:pt idx="63">
                  <c:v>-1.8039075907590723E-2</c:v>
                </c:pt>
                <c:pt idx="64">
                  <c:v>-1.2981650165016463E-2</c:v>
                </c:pt>
                <c:pt idx="65">
                  <c:v>-9.3388778877887407E-3</c:v>
                </c:pt>
                <c:pt idx="66">
                  <c:v>-7.6187458745874213E-3</c:v>
                </c:pt>
                <c:pt idx="67">
                  <c:v>-7.8846204620461671E-3</c:v>
                </c:pt>
                <c:pt idx="68">
                  <c:v>-9.5960396039603581E-3</c:v>
                </c:pt>
                <c:pt idx="69">
                  <c:v>-1.2143366336633625E-2</c:v>
                </c:pt>
                <c:pt idx="70">
                  <c:v>-1.5471419141914151E-2</c:v>
                </c:pt>
                <c:pt idx="71">
                  <c:v>-2.0172145214521413E-2</c:v>
                </c:pt>
                <c:pt idx="72">
                  <c:v>-2.6894521452145177E-2</c:v>
                </c:pt>
                <c:pt idx="73">
                  <c:v>-3.5513927392739238E-2</c:v>
                </c:pt>
                <c:pt idx="74">
                  <c:v>-4.5058481848184784E-2</c:v>
                </c:pt>
                <c:pt idx="75">
                  <c:v>-5.4800528052805247E-2</c:v>
                </c:pt>
                <c:pt idx="76">
                  <c:v>-6.5127392739273898E-2</c:v>
                </c:pt>
                <c:pt idx="77">
                  <c:v>-7.680422442244221E-2</c:v>
                </c:pt>
                <c:pt idx="78">
                  <c:v>-8.9890693069306901E-2</c:v>
                </c:pt>
                <c:pt idx="79">
                  <c:v>-0.1037465346534653</c:v>
                </c:pt>
                <c:pt idx="80">
                  <c:v>-0.1178318151815181</c:v>
                </c:pt>
                <c:pt idx="81">
                  <c:v>-0.13214891089108904</c:v>
                </c:pt>
                <c:pt idx="82">
                  <c:v>-0.14681135313531346</c:v>
                </c:pt>
                <c:pt idx="83">
                  <c:v>-0.16149570957095702</c:v>
                </c:pt>
                <c:pt idx="84">
                  <c:v>-0.1753650165016501</c:v>
                </c:pt>
                <c:pt idx="85">
                  <c:v>-0.18760844884488442</c:v>
                </c:pt>
                <c:pt idx="86">
                  <c:v>-0.19820858085808574</c:v>
                </c:pt>
                <c:pt idx="87">
                  <c:v>-0.20784211221122104</c:v>
                </c:pt>
                <c:pt idx="88">
                  <c:v>-0.21682481848184812</c:v>
                </c:pt>
                <c:pt idx="89">
                  <c:v>-0.22460620462046199</c:v>
                </c:pt>
                <c:pt idx="90">
                  <c:v>-0.23046521452145208</c:v>
                </c:pt>
                <c:pt idx="91">
                  <c:v>-0.23428646864686462</c:v>
                </c:pt>
                <c:pt idx="92">
                  <c:v>-0.23663207920792073</c:v>
                </c:pt>
                <c:pt idx="93">
                  <c:v>-0.23809663366336625</c:v>
                </c:pt>
                <c:pt idx="94">
                  <c:v>-0.23843221122112204</c:v>
                </c:pt>
                <c:pt idx="95">
                  <c:v>-0.23668567656765671</c:v>
                </c:pt>
                <c:pt idx="96">
                  <c:v>-0.23234534653465344</c:v>
                </c:pt>
                <c:pt idx="97">
                  <c:v>-0.22616079207920789</c:v>
                </c:pt>
                <c:pt idx="98">
                  <c:v>-0.21951577557755772</c:v>
                </c:pt>
                <c:pt idx="99">
                  <c:v>-0.21313531353135309</c:v>
                </c:pt>
                <c:pt idx="100">
                  <c:v>-0.20669438943894383</c:v>
                </c:pt>
                <c:pt idx="101">
                  <c:v>-0.19940858085808574</c:v>
                </c:pt>
                <c:pt idx="102">
                  <c:v>-0.19092409240924088</c:v>
                </c:pt>
                <c:pt idx="103">
                  <c:v>-0.18170904290429038</c:v>
                </c:pt>
                <c:pt idx="104">
                  <c:v>-0.17266719471947187</c:v>
                </c:pt>
                <c:pt idx="105">
                  <c:v>-0.16444250825082501</c:v>
                </c:pt>
                <c:pt idx="106">
                  <c:v>-0.15683353135313524</c:v>
                </c:pt>
                <c:pt idx="107">
                  <c:v>-0.14903049504950489</c:v>
                </c:pt>
                <c:pt idx="108">
                  <c:v>-0.14031841584158411</c:v>
                </c:pt>
                <c:pt idx="109">
                  <c:v>-0.13073372937293723</c:v>
                </c:pt>
                <c:pt idx="110">
                  <c:v>-0.1211413861386138</c:v>
                </c:pt>
                <c:pt idx="111">
                  <c:v>-0.11242930693069302</c:v>
                </c:pt>
                <c:pt idx="112">
                  <c:v>-0.10445280528052799</c:v>
                </c:pt>
                <c:pt idx="113">
                  <c:v>-9.6079735973597299E-2</c:v>
                </c:pt>
                <c:pt idx="114">
                  <c:v>-8.6506402640263963E-2</c:v>
                </c:pt>
                <c:pt idx="115">
                  <c:v>-7.6083960396039554E-2</c:v>
                </c:pt>
                <c:pt idx="116">
                  <c:v>-6.5671287128712813E-2</c:v>
                </c:pt>
                <c:pt idx="117">
                  <c:v>-5.55453465346534E-2</c:v>
                </c:pt>
                <c:pt idx="118">
                  <c:v>-4.5291089108910831E-2</c:v>
                </c:pt>
                <c:pt idx="119">
                  <c:v>-3.4339801980197961E-2</c:v>
                </c:pt>
                <c:pt idx="120">
                  <c:v>-2.2550759075907534E-2</c:v>
                </c:pt>
                <c:pt idx="121">
                  <c:v>-1.0317623762376178E-2</c:v>
                </c:pt>
                <c:pt idx="122">
                  <c:v>2.026666666666726E-3</c:v>
                </c:pt>
                <c:pt idx="123">
                  <c:v>1.4359339933993459E-2</c:v>
                </c:pt>
                <c:pt idx="124">
                  <c:v>2.6252673267326793E-2</c:v>
                </c:pt>
                <c:pt idx="125">
                  <c:v>3.7175445544554514E-2</c:v>
                </c:pt>
                <c:pt idx="126">
                  <c:v>4.7199735973597425E-2</c:v>
                </c:pt>
                <c:pt idx="127">
                  <c:v>5.6821122112211291E-2</c:v>
                </c:pt>
                <c:pt idx="128">
                  <c:v>6.6136237623762445E-2</c:v>
                </c:pt>
                <c:pt idx="129">
                  <c:v>7.4525940594059467E-2</c:v>
                </c:pt>
                <c:pt idx="130">
                  <c:v>8.1139273927392799E-2</c:v>
                </c:pt>
                <c:pt idx="131">
                  <c:v>8.5625082508250891E-2</c:v>
                </c:pt>
                <c:pt idx="132">
                  <c:v>8.817320132013208E-2</c:v>
                </c:pt>
                <c:pt idx="133">
                  <c:v>8.8971089108910967E-2</c:v>
                </c:pt>
                <c:pt idx="134">
                  <c:v>8.7703234323432411E-2</c:v>
                </c:pt>
                <c:pt idx="135">
                  <c:v>8.4080000000000057E-2</c:v>
                </c:pt>
                <c:pt idx="136">
                  <c:v>7.8620990099009969E-2</c:v>
                </c:pt>
                <c:pt idx="137">
                  <c:v>7.2017689768976961E-2</c:v>
                </c:pt>
                <c:pt idx="138">
                  <c:v>6.4150495049505013E-2</c:v>
                </c:pt>
                <c:pt idx="139">
                  <c:v>5.4348514851485209E-2</c:v>
                </c:pt>
                <c:pt idx="140">
                  <c:v>4.239234323432349E-2</c:v>
                </c:pt>
                <c:pt idx="141">
                  <c:v>2.8882640264026462E-2</c:v>
                </c:pt>
                <c:pt idx="142">
                  <c:v>1.4521980198019861E-2</c:v>
                </c:pt>
                <c:pt idx="143">
                  <c:v>-6.9729372937287902E-4</c:v>
                </c:pt>
                <c:pt idx="144">
                  <c:v>-1.7324356435643506E-2</c:v>
                </c:pt>
                <c:pt idx="145">
                  <c:v>-3.5464026402640209E-2</c:v>
                </c:pt>
                <c:pt idx="146">
                  <c:v>-5.4555247524752416E-2</c:v>
                </c:pt>
                <c:pt idx="147">
                  <c:v>-7.4175049504950435E-2</c:v>
                </c:pt>
                <c:pt idx="148">
                  <c:v>-9.4587986798679816E-2</c:v>
                </c:pt>
                <c:pt idx="149">
                  <c:v>-0.11602534653465341</c:v>
                </c:pt>
                <c:pt idx="150">
                  <c:v>-0.13792343234323429</c:v>
                </c:pt>
                <c:pt idx="151">
                  <c:v>-0.15961848184818478</c:v>
                </c:pt>
                <c:pt idx="152">
                  <c:v>-0.18123062706270623</c:v>
                </c:pt>
                <c:pt idx="153">
                  <c:v>-0.2036514851485148</c:v>
                </c:pt>
                <c:pt idx="154">
                  <c:v>-0.22712211221122106</c:v>
                </c:pt>
                <c:pt idx="155">
                  <c:v>-0.2502817161716171</c:v>
                </c:pt>
                <c:pt idx="156">
                  <c:v>-0.27122429042904289</c:v>
                </c:pt>
                <c:pt idx="157">
                  <c:v>-0.28921504950495047</c:v>
                </c:pt>
                <c:pt idx="158">
                  <c:v>-0.30510917491749168</c:v>
                </c:pt>
                <c:pt idx="159">
                  <c:v>-0.3194822442244224</c:v>
                </c:pt>
                <c:pt idx="160">
                  <c:v>-0.3312337953795379</c:v>
                </c:pt>
                <c:pt idx="161">
                  <c:v>-0.3387617161716171</c:v>
                </c:pt>
                <c:pt idx="162">
                  <c:v>-0.34183287128712869</c:v>
                </c:pt>
                <c:pt idx="163">
                  <c:v>-0.34174415841584155</c:v>
                </c:pt>
                <c:pt idx="164">
                  <c:v>-0.33972435643564353</c:v>
                </c:pt>
                <c:pt idx="165">
                  <c:v>-0.33597491749174913</c:v>
                </c:pt>
                <c:pt idx="166">
                  <c:v>-0.33019247524752471</c:v>
                </c:pt>
                <c:pt idx="167">
                  <c:v>-0.32225056105610556</c:v>
                </c:pt>
                <c:pt idx="168">
                  <c:v>-0.31196567656765672</c:v>
                </c:pt>
                <c:pt idx="169">
                  <c:v>-0.29897557755775572</c:v>
                </c:pt>
                <c:pt idx="170">
                  <c:v>-0.28349254125412537</c:v>
                </c:pt>
                <c:pt idx="171">
                  <c:v>-0.26673795379537951</c:v>
                </c:pt>
                <c:pt idx="172">
                  <c:v>-0.25007551155115509</c:v>
                </c:pt>
                <c:pt idx="173">
                  <c:v>-0.23401293729372932</c:v>
                </c:pt>
                <c:pt idx="174">
                  <c:v>-0.21873108910891081</c:v>
                </c:pt>
                <c:pt idx="175">
                  <c:v>-0.20487762376237614</c:v>
                </c:pt>
                <c:pt idx="176">
                  <c:v>-0.19295973597359728</c:v>
                </c:pt>
                <c:pt idx="177">
                  <c:v>-0.18256264026402633</c:v>
                </c:pt>
                <c:pt idx="178">
                  <c:v>-0.17286732673267319</c:v>
                </c:pt>
                <c:pt idx="179">
                  <c:v>-0.16356726072607253</c:v>
                </c:pt>
                <c:pt idx="180">
                  <c:v>-0.15464343234323424</c:v>
                </c:pt>
                <c:pt idx="181">
                  <c:v>-0.14575551155115501</c:v>
                </c:pt>
                <c:pt idx="182">
                  <c:v>-0.13630231023102302</c:v>
                </c:pt>
                <c:pt idx="183">
                  <c:v>-0.12605570957095702</c:v>
                </c:pt>
                <c:pt idx="184">
                  <c:v>-0.11556726072607253</c:v>
                </c:pt>
                <c:pt idx="185">
                  <c:v>-0.10548620462046197</c:v>
                </c:pt>
                <c:pt idx="186">
                  <c:v>-9.571881188118804E-2</c:v>
                </c:pt>
                <c:pt idx="187">
                  <c:v>-8.5682376237623675E-2</c:v>
                </c:pt>
                <c:pt idx="188">
                  <c:v>-7.4894785478547776E-2</c:v>
                </c:pt>
                <c:pt idx="189">
                  <c:v>-6.3000132013201232E-2</c:v>
                </c:pt>
                <c:pt idx="190">
                  <c:v>-4.9664422442244137E-2</c:v>
                </c:pt>
                <c:pt idx="191">
                  <c:v>-3.4942574257425654E-2</c:v>
                </c:pt>
                <c:pt idx="192">
                  <c:v>-1.9406468646864603E-2</c:v>
                </c:pt>
                <c:pt idx="193">
                  <c:v>-3.6736633663365468E-3</c:v>
                </c:pt>
                <c:pt idx="194">
                  <c:v>1.1767920792079294E-2</c:v>
                </c:pt>
                <c:pt idx="195">
                  <c:v>2.6684620462046293E-2</c:v>
                </c:pt>
                <c:pt idx="196">
                  <c:v>4.1245676567656854E-2</c:v>
                </c:pt>
                <c:pt idx="197">
                  <c:v>5.5307722772277315E-2</c:v>
                </c:pt>
                <c:pt idx="198">
                  <c:v>6.8012937293729467E-2</c:v>
                </c:pt>
                <c:pt idx="199">
                  <c:v>7.8812937293729471E-2</c:v>
                </c:pt>
                <c:pt idx="200">
                  <c:v>8.8196963696369729E-2</c:v>
                </c:pt>
                <c:pt idx="201">
                  <c:v>9.6932805280528139E-2</c:v>
                </c:pt>
                <c:pt idx="202">
                  <c:v>0.10497399339934002</c:v>
                </c:pt>
                <c:pt idx="203">
                  <c:v>0.11151128712871296</c:v>
                </c:pt>
                <c:pt idx="204">
                  <c:v>0.11576316831683177</c:v>
                </c:pt>
                <c:pt idx="205">
                  <c:v>0.11738983498349843</c:v>
                </c:pt>
                <c:pt idx="206">
                  <c:v>0.1164813201320133</c:v>
                </c:pt>
                <c:pt idx="207">
                  <c:v>0.1132472607260727</c:v>
                </c:pt>
                <c:pt idx="208">
                  <c:v>0.10778745874587468</c:v>
                </c:pt>
                <c:pt idx="209">
                  <c:v>0.10046310231023113</c:v>
                </c:pt>
                <c:pt idx="210">
                  <c:v>9.1944554455445637E-2</c:v>
                </c:pt>
                <c:pt idx="211">
                  <c:v>8.2463894389439046E-2</c:v>
                </c:pt>
                <c:pt idx="212">
                  <c:v>7.161927392739284E-2</c:v>
                </c:pt>
                <c:pt idx="213">
                  <c:v>5.9116567656765776E-2</c:v>
                </c:pt>
                <c:pt idx="214">
                  <c:v>4.5097293729373038E-2</c:v>
                </c:pt>
                <c:pt idx="215">
                  <c:v>2.982943894389449E-2</c:v>
                </c:pt>
                <c:pt idx="216">
                  <c:v>1.3376369636963795E-2</c:v>
                </c:pt>
                <c:pt idx="217">
                  <c:v>-4.2349834983497377E-3</c:v>
                </c:pt>
                <c:pt idx="218">
                  <c:v>-2.2918019801980102E-2</c:v>
                </c:pt>
                <c:pt idx="219">
                  <c:v>-4.257135313531344E-2</c:v>
                </c:pt>
                <c:pt idx="220">
                  <c:v>-6.2349570957095611E-2</c:v>
                </c:pt>
                <c:pt idx="221">
                  <c:v>-8.0810297029702868E-2</c:v>
                </c:pt>
                <c:pt idx="222">
                  <c:v>-9.7354455445544455E-2</c:v>
                </c:pt>
                <c:pt idx="223">
                  <c:v>-0.11290957095709561</c:v>
                </c:pt>
                <c:pt idx="224">
                  <c:v>-0.12866191419141906</c:v>
                </c:pt>
                <c:pt idx="225">
                  <c:v>-0.1441533993399339</c:v>
                </c:pt>
                <c:pt idx="226">
                  <c:v>-0.15778112211221115</c:v>
                </c:pt>
                <c:pt idx="227">
                  <c:v>-0.1687833663366336</c:v>
                </c:pt>
                <c:pt idx="228">
                  <c:v>-0.17798151815181512</c:v>
                </c:pt>
                <c:pt idx="229">
                  <c:v>-0.18660990099009894</c:v>
                </c:pt>
                <c:pt idx="230">
                  <c:v>-0.19461518151815174</c:v>
                </c:pt>
                <c:pt idx="231">
                  <c:v>-0.20100805280528045</c:v>
                </c:pt>
                <c:pt idx="232">
                  <c:v>-0.20509861386138606</c:v>
                </c:pt>
                <c:pt idx="233">
                  <c:v>-0.20667379537953784</c:v>
                </c:pt>
                <c:pt idx="234">
                  <c:v>-0.20521293729372928</c:v>
                </c:pt>
                <c:pt idx="235">
                  <c:v>-0.20069491749174909</c:v>
                </c:pt>
                <c:pt idx="236">
                  <c:v>-0.19452699669966989</c:v>
                </c:pt>
                <c:pt idx="237">
                  <c:v>-0.18790627062706261</c:v>
                </c:pt>
                <c:pt idx="238">
                  <c:v>-0.18061438943894378</c:v>
                </c:pt>
                <c:pt idx="239">
                  <c:v>-0.17201900990099001</c:v>
                </c:pt>
                <c:pt idx="240">
                  <c:v>-0.16294257425742564</c:v>
                </c:pt>
                <c:pt idx="241">
                  <c:v>-0.15480026402640254</c:v>
                </c:pt>
                <c:pt idx="242">
                  <c:v>-0.14764250825082498</c:v>
                </c:pt>
                <c:pt idx="243">
                  <c:v>-0.14017557755775567</c:v>
                </c:pt>
                <c:pt idx="244">
                  <c:v>-0.13110363036303621</c:v>
                </c:pt>
                <c:pt idx="245">
                  <c:v>-0.12076620462046193</c:v>
                </c:pt>
                <c:pt idx="246">
                  <c:v>-0.11054495049504939</c:v>
                </c:pt>
                <c:pt idx="247">
                  <c:v>-0.10103683168316821</c:v>
                </c:pt>
                <c:pt idx="248">
                  <c:v>-9.1659933993399237E-2</c:v>
                </c:pt>
                <c:pt idx="249">
                  <c:v>-8.2244752475247429E-2</c:v>
                </c:pt>
                <c:pt idx="250">
                  <c:v>-7.3514719471947099E-2</c:v>
                </c:pt>
                <c:pt idx="251">
                  <c:v>-6.5425742574257317E-2</c:v>
                </c:pt>
                <c:pt idx="252">
                  <c:v>-5.6737689768976793E-2</c:v>
                </c:pt>
                <c:pt idx="253">
                  <c:v>-4.6280132013201219E-2</c:v>
                </c:pt>
                <c:pt idx="254">
                  <c:v>-3.4066006600659962E-2</c:v>
                </c:pt>
                <c:pt idx="255">
                  <c:v>-2.0765148514851381E-2</c:v>
                </c:pt>
                <c:pt idx="256">
                  <c:v>-6.8385478547853748E-3</c:v>
                </c:pt>
                <c:pt idx="257">
                  <c:v>7.9133993399340997E-3</c:v>
                </c:pt>
                <c:pt idx="258">
                  <c:v>2.3965940594059515E-2</c:v>
                </c:pt>
                <c:pt idx="259">
                  <c:v>4.1156435643564464E-2</c:v>
                </c:pt>
                <c:pt idx="260">
                  <c:v>5.8329240924092515E-2</c:v>
                </c:pt>
                <c:pt idx="261">
                  <c:v>7.376501650165028E-2</c:v>
                </c:pt>
                <c:pt idx="262">
                  <c:v>8.6164224422442356E-2</c:v>
                </c:pt>
                <c:pt idx="263">
                  <c:v>9.5414653465346652E-2</c:v>
                </c:pt>
                <c:pt idx="264">
                  <c:v>0.10243221122112223</c:v>
                </c:pt>
                <c:pt idx="265">
                  <c:v>0.10821122112211233</c:v>
                </c:pt>
                <c:pt idx="266">
                  <c:v>0.11302336633663379</c:v>
                </c:pt>
                <c:pt idx="267">
                  <c:v>0.11635749174917505</c:v>
                </c:pt>
                <c:pt idx="268">
                  <c:v>0.11801478547854799</c:v>
                </c:pt>
                <c:pt idx="269">
                  <c:v>0.11847551155115525</c:v>
                </c:pt>
                <c:pt idx="270">
                  <c:v>0.11801848184818496</c:v>
                </c:pt>
                <c:pt idx="271">
                  <c:v>0.11596013201320145</c:v>
                </c:pt>
                <c:pt idx="272">
                  <c:v>0.11094811881188132</c:v>
                </c:pt>
                <c:pt idx="273">
                  <c:v>0.10244224422442258</c:v>
                </c:pt>
                <c:pt idx="274">
                  <c:v>9.1387986798680002E-2</c:v>
                </c:pt>
                <c:pt idx="275">
                  <c:v>7.9683696369637097E-2</c:v>
                </c:pt>
                <c:pt idx="276">
                  <c:v>6.8992211221122243E-2</c:v>
                </c:pt>
                <c:pt idx="277">
                  <c:v>5.9748646864686589E-2</c:v>
                </c:pt>
                <c:pt idx="278">
                  <c:v>5.1369504950495172E-2</c:v>
                </c:pt>
                <c:pt idx="279">
                  <c:v>4.3291617161716298E-2</c:v>
                </c:pt>
                <c:pt idx="280">
                  <c:v>3.5204224422442365E-2</c:v>
                </c:pt>
                <c:pt idx="281">
                  <c:v>2.6280132013201445E-2</c:v>
                </c:pt>
                <c:pt idx="282">
                  <c:v>1.544712871287141E-2</c:v>
                </c:pt>
                <c:pt idx="283">
                  <c:v>2.3025742574258657E-3</c:v>
                </c:pt>
                <c:pt idx="284">
                  <c:v>-1.2667722772277104E-2</c:v>
                </c:pt>
                <c:pt idx="285">
                  <c:v>-2.8938085808580736E-2</c:v>
                </c:pt>
                <c:pt idx="286">
                  <c:v>-4.6500330033003176E-2</c:v>
                </c:pt>
                <c:pt idx="287">
                  <c:v>-6.5409636963696241E-2</c:v>
                </c:pt>
                <c:pt idx="288">
                  <c:v>-8.5666006600659941E-2</c:v>
                </c:pt>
                <c:pt idx="289">
                  <c:v>-0.10725491749174905</c:v>
                </c:pt>
                <c:pt idx="290">
                  <c:v>-0.12948250825082497</c:v>
                </c:pt>
                <c:pt idx="291">
                  <c:v>-0.15065504950495037</c:v>
                </c:pt>
                <c:pt idx="292">
                  <c:v>-0.16961821782178205</c:v>
                </c:pt>
                <c:pt idx="293">
                  <c:v>-0.18727366336633652</c:v>
                </c:pt>
                <c:pt idx="294">
                  <c:v>-0.20537821782178206</c:v>
                </c:pt>
                <c:pt idx="295">
                  <c:v>-0.22350204620462036</c:v>
                </c:pt>
                <c:pt idx="296">
                  <c:v>-0.23930244224422431</c:v>
                </c:pt>
                <c:pt idx="297">
                  <c:v>-0.25194613861386128</c:v>
                </c:pt>
                <c:pt idx="298">
                  <c:v>-0.2630502970297029</c:v>
                </c:pt>
                <c:pt idx="299">
                  <c:v>-0.27352739273927384</c:v>
                </c:pt>
                <c:pt idx="300">
                  <c:v>-0.28135419141914181</c:v>
                </c:pt>
                <c:pt idx="301">
                  <c:v>-0.28419669966996691</c:v>
                </c:pt>
                <c:pt idx="302">
                  <c:v>-0.2823297689768976</c:v>
                </c:pt>
                <c:pt idx="303">
                  <c:v>-0.27774574257425733</c:v>
                </c:pt>
                <c:pt idx="304">
                  <c:v>-0.27131564356435633</c:v>
                </c:pt>
                <c:pt idx="305">
                  <c:v>-0.26265900990099</c:v>
                </c:pt>
                <c:pt idx="306">
                  <c:v>-0.25263313531353127</c:v>
                </c:pt>
                <c:pt idx="307">
                  <c:v>-0.24331141914191406</c:v>
                </c:pt>
                <c:pt idx="308">
                  <c:v>-0.23529953795379524</c:v>
                </c:pt>
                <c:pt idx="309">
                  <c:v>-0.22686679867986786</c:v>
                </c:pt>
                <c:pt idx="310">
                  <c:v>-0.21676805280528041</c:v>
                </c:pt>
                <c:pt idx="311">
                  <c:v>-0.20585240924092399</c:v>
                </c:pt>
                <c:pt idx="312">
                  <c:v>-0.19502495049504942</c:v>
                </c:pt>
                <c:pt idx="313">
                  <c:v>-0.18358389438943887</c:v>
                </c:pt>
                <c:pt idx="314">
                  <c:v>-0.17088316831683159</c:v>
                </c:pt>
                <c:pt idx="315">
                  <c:v>-0.15843432343234315</c:v>
                </c:pt>
                <c:pt idx="316">
                  <c:v>-0.14836462046204613</c:v>
                </c:pt>
                <c:pt idx="317">
                  <c:v>-0.14080792079207913</c:v>
                </c:pt>
                <c:pt idx="318">
                  <c:v>-0.13388541254125405</c:v>
                </c:pt>
                <c:pt idx="319">
                  <c:v>-0.12642798679867978</c:v>
                </c:pt>
                <c:pt idx="320">
                  <c:v>-0.11944686468646855</c:v>
                </c:pt>
                <c:pt idx="321">
                  <c:v>-0.11423867986798671</c:v>
                </c:pt>
                <c:pt idx="322">
                  <c:v>-0.11032844884488441</c:v>
                </c:pt>
                <c:pt idx="323">
                  <c:v>-0.10595537953795371</c:v>
                </c:pt>
                <c:pt idx="324">
                  <c:v>-0.10029861386138605</c:v>
                </c:pt>
                <c:pt idx="325">
                  <c:v>-9.4139933993399261E-2</c:v>
                </c:pt>
                <c:pt idx="326">
                  <c:v>-8.8578481848184731E-2</c:v>
                </c:pt>
                <c:pt idx="327">
                  <c:v>-8.3815181518151718E-2</c:v>
                </c:pt>
                <c:pt idx="328">
                  <c:v>-7.9200528052805197E-2</c:v>
                </c:pt>
                <c:pt idx="329">
                  <c:v>-7.4032211221122024E-2</c:v>
                </c:pt>
                <c:pt idx="330">
                  <c:v>-6.7884356435643473E-2</c:v>
                </c:pt>
                <c:pt idx="331">
                  <c:v>-6.0625742574257332E-2</c:v>
                </c:pt>
                <c:pt idx="332">
                  <c:v>-5.2328712871287028E-2</c:v>
                </c:pt>
                <c:pt idx="333">
                  <c:v>-4.3316171617161614E-2</c:v>
                </c:pt>
                <c:pt idx="334">
                  <c:v>-3.3856369636963597E-2</c:v>
                </c:pt>
                <c:pt idx="335">
                  <c:v>-2.3930297029702872E-2</c:v>
                </c:pt>
                <c:pt idx="336">
                  <c:v>-1.3431551155115412E-2</c:v>
                </c:pt>
                <c:pt idx="337">
                  <c:v>-2.4514851485147515E-3</c:v>
                </c:pt>
                <c:pt idx="338">
                  <c:v>8.1256765676568643E-3</c:v>
                </c:pt>
                <c:pt idx="339">
                  <c:v>1.7144554455445642E-2</c:v>
                </c:pt>
                <c:pt idx="340">
                  <c:v>2.4473135313531451E-2</c:v>
                </c:pt>
                <c:pt idx="341">
                  <c:v>3.1071419141914289E-2</c:v>
                </c:pt>
                <c:pt idx="342">
                  <c:v>3.7399339933993497E-2</c:v>
                </c:pt>
                <c:pt idx="343">
                  <c:v>4.2620198019802082E-2</c:v>
                </c:pt>
                <c:pt idx="344">
                  <c:v>4.5808844884488553E-2</c:v>
                </c:pt>
                <c:pt idx="345">
                  <c:v>4.6782838283828489E-2</c:v>
                </c:pt>
                <c:pt idx="346">
                  <c:v>4.5675247524752584E-2</c:v>
                </c:pt>
                <c:pt idx="347">
                  <c:v>4.2539933993399441E-2</c:v>
                </c:pt>
                <c:pt idx="348">
                  <c:v>3.7902574257425846E-2</c:v>
                </c:pt>
                <c:pt idx="349">
                  <c:v>3.289716171617172E-2</c:v>
                </c:pt>
                <c:pt idx="350">
                  <c:v>2.8366996699670074E-2</c:v>
                </c:pt>
                <c:pt idx="351">
                  <c:v>2.4056765676567764E-2</c:v>
                </c:pt>
                <c:pt idx="352">
                  <c:v>1.8985610561056215E-2</c:v>
                </c:pt>
                <c:pt idx="353">
                  <c:v>1.3132673267326842E-2</c:v>
                </c:pt>
                <c:pt idx="354">
                  <c:v>7.6475247524753574E-3</c:v>
                </c:pt>
                <c:pt idx="355">
                  <c:v>2.9642244224423533E-3</c:v>
                </c:pt>
                <c:pt idx="356">
                  <c:v>-1.9944554455444447E-3</c:v>
                </c:pt>
                <c:pt idx="357">
                  <c:v>-8.1774257425741466E-3</c:v>
                </c:pt>
                <c:pt idx="358">
                  <c:v>-1.4997755775577446E-2</c:v>
                </c:pt>
                <c:pt idx="359">
                  <c:v>-2.1289240924092297E-2</c:v>
                </c:pt>
                <c:pt idx="360">
                  <c:v>-2.6599339933993285E-2</c:v>
                </c:pt>
                <c:pt idx="361">
                  <c:v>-3.1510495049504837E-2</c:v>
                </c:pt>
                <c:pt idx="362">
                  <c:v>-3.7135577557755664E-2</c:v>
                </c:pt>
                <c:pt idx="363">
                  <c:v>-4.4267722772277113E-2</c:v>
                </c:pt>
                <c:pt idx="364">
                  <c:v>-5.3048712871287013E-2</c:v>
                </c:pt>
                <c:pt idx="365">
                  <c:v>-6.3266006600659938E-2</c:v>
                </c:pt>
                <c:pt idx="366">
                  <c:v>-7.4470495049504828E-2</c:v>
                </c:pt>
                <c:pt idx="367">
                  <c:v>-8.5945346534653341E-2</c:v>
                </c:pt>
                <c:pt idx="368">
                  <c:v>-9.7129240924092294E-2</c:v>
                </c:pt>
                <c:pt idx="369">
                  <c:v>-0.10739828382838273</c:v>
                </c:pt>
                <c:pt idx="370">
                  <c:v>-0.11610217821782166</c:v>
                </c:pt>
                <c:pt idx="371">
                  <c:v>-0.12335471947194708</c:v>
                </c:pt>
                <c:pt idx="372">
                  <c:v>-0.12986957095709559</c:v>
                </c:pt>
                <c:pt idx="373">
                  <c:v>-0.13612224422442232</c:v>
                </c:pt>
                <c:pt idx="374">
                  <c:v>-0.14185584158415829</c:v>
                </c:pt>
                <c:pt idx="375">
                  <c:v>-0.14683485148514841</c:v>
                </c:pt>
                <c:pt idx="376">
                  <c:v>-0.15122217821782166</c:v>
                </c:pt>
                <c:pt idx="377">
                  <c:v>-0.15517623762376226</c:v>
                </c:pt>
                <c:pt idx="378">
                  <c:v>-0.15844831683168306</c:v>
                </c:pt>
                <c:pt idx="379">
                  <c:v>-0.16041188118811872</c:v>
                </c:pt>
                <c:pt idx="380">
                  <c:v>-0.16068435643564347</c:v>
                </c:pt>
                <c:pt idx="381">
                  <c:v>-0.15950970297029693</c:v>
                </c:pt>
                <c:pt idx="382">
                  <c:v>-0.15772066006600652</c:v>
                </c:pt>
                <c:pt idx="383">
                  <c:v>-0.15583867986798672</c:v>
                </c:pt>
                <c:pt idx="384">
                  <c:v>-0.15397808580858077</c:v>
                </c:pt>
                <c:pt idx="385">
                  <c:v>-0.15223049504950487</c:v>
                </c:pt>
                <c:pt idx="386">
                  <c:v>-0.15075194719471938</c:v>
                </c:pt>
                <c:pt idx="387">
                  <c:v>-0.14986561056105602</c:v>
                </c:pt>
                <c:pt idx="388">
                  <c:v>-0.14954693069306924</c:v>
                </c:pt>
                <c:pt idx="389">
                  <c:v>-0.14938983498349825</c:v>
                </c:pt>
                <c:pt idx="390">
                  <c:v>-0.14894363036303621</c:v>
                </c:pt>
                <c:pt idx="391">
                  <c:v>-0.1481874587458745</c:v>
                </c:pt>
                <c:pt idx="392">
                  <c:v>-0.14758679867986788</c:v>
                </c:pt>
                <c:pt idx="393">
                  <c:v>-0.14766653465346527</c:v>
                </c:pt>
                <c:pt idx="394">
                  <c:v>-0.14876356435643556</c:v>
                </c:pt>
                <c:pt idx="395">
                  <c:v>-0.15090719471947187</c:v>
                </c:pt>
                <c:pt idx="396">
                  <c:v>-0.15412198019801973</c:v>
                </c:pt>
                <c:pt idx="397">
                  <c:v>-0.15826508250825075</c:v>
                </c:pt>
                <c:pt idx="398">
                  <c:v>-0.16288343234323424</c:v>
                </c:pt>
                <c:pt idx="399">
                  <c:v>-0.16748990099009894</c:v>
                </c:pt>
                <c:pt idx="400">
                  <c:v>-0.17171881188118804</c:v>
                </c:pt>
                <c:pt idx="401">
                  <c:v>-0.17495102310231017</c:v>
                </c:pt>
                <c:pt idx="402">
                  <c:v>-0.17637201320132007</c:v>
                </c:pt>
                <c:pt idx="403">
                  <c:v>-0.17596805280528044</c:v>
                </c:pt>
                <c:pt idx="404">
                  <c:v>-0.174405808580858</c:v>
                </c:pt>
                <c:pt idx="405">
                  <c:v>-0.17182178217821775</c:v>
                </c:pt>
                <c:pt idx="406">
                  <c:v>-0.1672176897689768</c:v>
                </c:pt>
                <c:pt idx="407">
                  <c:v>-0.15940118811881179</c:v>
                </c:pt>
                <c:pt idx="408">
                  <c:v>-0.14828462046204613</c:v>
                </c:pt>
                <c:pt idx="409">
                  <c:v>-0.13483353135313522</c:v>
                </c:pt>
                <c:pt idx="410">
                  <c:v>-0.12013491749174909</c:v>
                </c:pt>
                <c:pt idx="411">
                  <c:v>-0.10478415841584152</c:v>
                </c:pt>
                <c:pt idx="412">
                  <c:v>-8.9098349834983423E-2</c:v>
                </c:pt>
                <c:pt idx="413">
                  <c:v>-7.3410693069306851E-2</c:v>
                </c:pt>
                <c:pt idx="414">
                  <c:v>-5.7911287128712796E-2</c:v>
                </c:pt>
                <c:pt idx="415">
                  <c:v>-4.2591419141914118E-2</c:v>
                </c:pt>
                <c:pt idx="416">
                  <c:v>-2.7495181518151741E-2</c:v>
                </c:pt>
                <c:pt idx="417">
                  <c:v>-1.3114719471947121E-2</c:v>
                </c:pt>
                <c:pt idx="418">
                  <c:v>9.9009900990174057E-5</c:v>
                </c:pt>
                <c:pt idx="419">
                  <c:v>1.2401320132013276E-2</c:v>
                </c:pt>
                <c:pt idx="420">
                  <c:v>2.4012409240924164E-2</c:v>
                </c:pt>
                <c:pt idx="421">
                  <c:v>3.4053861386138688E-2</c:v>
                </c:pt>
                <c:pt idx="422">
                  <c:v>4.1335445544554532E-2</c:v>
                </c:pt>
                <c:pt idx="423">
                  <c:v>4.6087656765676638E-2</c:v>
                </c:pt>
                <c:pt idx="424">
                  <c:v>4.9616633663366404E-2</c:v>
                </c:pt>
                <c:pt idx="425">
                  <c:v>5.2579273927392811E-2</c:v>
                </c:pt>
                <c:pt idx="426">
                  <c:v>5.4719471947194794E-2</c:v>
                </c:pt>
                <c:pt idx="427">
                  <c:v>5.5999471947194797E-2</c:v>
                </c:pt>
                <c:pt idx="428">
                  <c:v>5.6946798679868064E-2</c:v>
                </c:pt>
                <c:pt idx="429">
                  <c:v>5.7803564356435723E-2</c:v>
                </c:pt>
                <c:pt idx="430">
                  <c:v>5.8183498349835064E-2</c:v>
                </c:pt>
                <c:pt idx="431">
                  <c:v>5.7469042904290508E-2</c:v>
                </c:pt>
                <c:pt idx="432">
                  <c:v>5.5700594059406014E-2</c:v>
                </c:pt>
                <c:pt idx="433">
                  <c:v>5.3326732673267395E-2</c:v>
                </c:pt>
                <c:pt idx="434">
                  <c:v>4.992396039603967E-2</c:v>
                </c:pt>
                <c:pt idx="435">
                  <c:v>4.472369636963703E-2</c:v>
                </c:pt>
                <c:pt idx="436">
                  <c:v>3.8167920792079278E-2</c:v>
                </c:pt>
                <c:pt idx="437">
                  <c:v>3.1710363036303701E-2</c:v>
                </c:pt>
                <c:pt idx="438">
                  <c:v>2.5739669966996767E-2</c:v>
                </c:pt>
                <c:pt idx="439">
                  <c:v>1.9276567656765744E-2</c:v>
                </c:pt>
                <c:pt idx="440">
                  <c:v>1.1636435643564423E-2</c:v>
                </c:pt>
                <c:pt idx="441">
                  <c:v>3.1308250825083177E-3</c:v>
                </c:pt>
                <c:pt idx="442">
                  <c:v>-5.2517491749174243E-3</c:v>
                </c:pt>
                <c:pt idx="443">
                  <c:v>-1.2773069306930625E-2</c:v>
                </c:pt>
                <c:pt idx="444">
                  <c:v>-1.9709306930693005E-2</c:v>
                </c:pt>
                <c:pt idx="445">
                  <c:v>-2.6963432343234256E-2</c:v>
                </c:pt>
                <c:pt idx="446">
                  <c:v>-3.5161188118811817E-2</c:v>
                </c:pt>
                <c:pt idx="447">
                  <c:v>-4.3694257425742511E-2</c:v>
                </c:pt>
                <c:pt idx="448">
                  <c:v>-5.0684620462046144E-2</c:v>
                </c:pt>
                <c:pt idx="449">
                  <c:v>-5.4603036303630302E-2</c:v>
                </c:pt>
                <c:pt idx="450">
                  <c:v>-5.6364356435643505E-2</c:v>
                </c:pt>
                <c:pt idx="451">
                  <c:v>-5.8902442244224355E-2</c:v>
                </c:pt>
                <c:pt idx="452">
                  <c:v>-6.3631683168316772E-2</c:v>
                </c:pt>
                <c:pt idx="453">
                  <c:v>-6.8438019801980138E-2</c:v>
                </c:pt>
                <c:pt idx="454">
                  <c:v>-7.0533861386138555E-2</c:v>
                </c:pt>
                <c:pt idx="455">
                  <c:v>-7.001900990099004E-2</c:v>
                </c:pt>
                <c:pt idx="456">
                  <c:v>-6.9194983498349766E-2</c:v>
                </c:pt>
                <c:pt idx="457">
                  <c:v>-6.9704290429042845E-2</c:v>
                </c:pt>
                <c:pt idx="458">
                  <c:v>-7.0901650165016442E-2</c:v>
                </c:pt>
                <c:pt idx="459">
                  <c:v>-7.0699669966996628E-2</c:v>
                </c:pt>
                <c:pt idx="460">
                  <c:v>-6.8146006600659989E-2</c:v>
                </c:pt>
                <c:pt idx="461">
                  <c:v>-6.4286732673267261E-2</c:v>
                </c:pt>
                <c:pt idx="462">
                  <c:v>-6.0870231023102246E-2</c:v>
                </c:pt>
                <c:pt idx="463">
                  <c:v>-5.9079603960395979E-2</c:v>
                </c:pt>
                <c:pt idx="464">
                  <c:v>-5.9063498349834924E-2</c:v>
                </c:pt>
                <c:pt idx="465">
                  <c:v>-6.0039339933993338E-2</c:v>
                </c:pt>
                <c:pt idx="466">
                  <c:v>-6.096739273927386E-2</c:v>
                </c:pt>
                <c:pt idx="467">
                  <c:v>-6.1778217821782118E-2</c:v>
                </c:pt>
                <c:pt idx="468">
                  <c:v>-6.3720660066006546E-2</c:v>
                </c:pt>
                <c:pt idx="469">
                  <c:v>-6.7726996699669903E-2</c:v>
                </c:pt>
                <c:pt idx="470">
                  <c:v>-7.2914059405940534E-2</c:v>
                </c:pt>
                <c:pt idx="471">
                  <c:v>-7.7470627062706202E-2</c:v>
                </c:pt>
                <c:pt idx="472">
                  <c:v>-8.0577425742574191E-2</c:v>
                </c:pt>
                <c:pt idx="473">
                  <c:v>-8.3042640264026343E-2</c:v>
                </c:pt>
                <c:pt idx="474">
                  <c:v>-8.6019537953795314E-2</c:v>
                </c:pt>
                <c:pt idx="475">
                  <c:v>-8.9657821782178154E-2</c:v>
                </c:pt>
                <c:pt idx="476">
                  <c:v>-9.3325412541254052E-2</c:v>
                </c:pt>
                <c:pt idx="477">
                  <c:v>-9.6492145214521388E-2</c:v>
                </c:pt>
                <c:pt idx="478">
                  <c:v>-9.8808448844884419E-2</c:v>
                </c:pt>
                <c:pt idx="479">
                  <c:v>-9.9683696369636907E-2</c:v>
                </c:pt>
                <c:pt idx="480">
                  <c:v>-9.8664554455445488E-2</c:v>
                </c:pt>
                <c:pt idx="481">
                  <c:v>-9.5810165016501594E-2</c:v>
                </c:pt>
                <c:pt idx="482">
                  <c:v>-9.1417821782178152E-2</c:v>
                </c:pt>
                <c:pt idx="483">
                  <c:v>-8.5626138613861327E-2</c:v>
                </c:pt>
                <c:pt idx="484">
                  <c:v>-7.8396831683168258E-2</c:v>
                </c:pt>
                <c:pt idx="485">
                  <c:v>-7.0154455445544495E-2</c:v>
                </c:pt>
                <c:pt idx="486">
                  <c:v>-6.1878547854785429E-2</c:v>
                </c:pt>
                <c:pt idx="487">
                  <c:v>-5.4392871287128663E-2</c:v>
                </c:pt>
                <c:pt idx="488">
                  <c:v>-4.7558283828382786E-2</c:v>
                </c:pt>
                <c:pt idx="489">
                  <c:v>-4.0442244224422393E-2</c:v>
                </c:pt>
                <c:pt idx="490">
                  <c:v>-3.2624686468646816E-2</c:v>
                </c:pt>
                <c:pt idx="491">
                  <c:v>-2.4628118811881136E-2</c:v>
                </c:pt>
                <c:pt idx="492">
                  <c:v>-1.7057425742574208E-2</c:v>
                </c:pt>
                <c:pt idx="493">
                  <c:v>-1.009161716171612E-2</c:v>
                </c:pt>
                <c:pt idx="494">
                  <c:v>-3.8558415841583654E-3</c:v>
                </c:pt>
                <c:pt idx="495">
                  <c:v>1.458745874587509E-3</c:v>
                </c:pt>
                <c:pt idx="496">
                  <c:v>5.7533993399340429E-3</c:v>
                </c:pt>
                <c:pt idx="497">
                  <c:v>8.9349174917492235E-3</c:v>
                </c:pt>
                <c:pt idx="498">
                  <c:v>1.087075907590764E-2</c:v>
                </c:pt>
                <c:pt idx="499">
                  <c:v>1.1416765676567707E-2</c:v>
                </c:pt>
              </c:numCache>
            </c:numRef>
          </c:val>
          <c:smooth val="0"/>
        </c:ser>
        <c:dLbls>
          <c:showLegendKey val="0"/>
          <c:showVal val="0"/>
          <c:showCatName val="0"/>
          <c:showSerName val="0"/>
          <c:showPercent val="0"/>
          <c:showBubbleSize val="0"/>
        </c:dLbls>
        <c:smooth val="0"/>
        <c:axId val="88559920"/>
        <c:axId val="88561008"/>
      </c:lineChart>
      <c:catAx>
        <c:axId val="88559920"/>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zh-CN"/>
                  <a:t>时间</a:t>
                </a:r>
                <a:r>
                  <a:rPr lang="en-US"/>
                  <a:t>t/s</a:t>
                </a:r>
                <a:endParaRPr lang="zh-CN"/>
              </a:p>
            </c:rich>
          </c:tx>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crossAx val="88561008"/>
        <c:crosses val="autoZero"/>
        <c:auto val="1"/>
        <c:lblAlgn val="ctr"/>
        <c:lblOffset val="100"/>
        <c:noMultiLvlLbl val="0"/>
      </c:catAx>
      <c:valAx>
        <c:axId val="88561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zh-CN"/>
                  <a:t>速度</a:t>
                </a:r>
                <a:r>
                  <a:rPr lang="en-US"/>
                  <a:t>V/ms^-1</a:t>
                </a:r>
                <a:endParaRPr lang="zh-CN"/>
              </a:p>
            </c:rich>
          </c:tx>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crossAx val="88559920"/>
        <c:crosses val="autoZero"/>
        <c:crossBetween val="between"/>
      </c:valAx>
      <c:spPr>
        <a:noFill/>
        <a:ln>
          <a:noFill/>
        </a:ln>
        <a:effectLst/>
      </c:spPr>
    </c:plotArea>
    <c:plotVisOnly val="1"/>
    <c:dispBlanksAs val="gap"/>
    <c:showDLblsOverMax val="0"/>
  </c:chart>
  <c:spPr>
    <a:noFill/>
    <a:ln>
      <a:noFill/>
    </a:ln>
    <a:effectLst/>
  </c:spPr>
  <c:txPr>
    <a:bodyPr/>
    <a:lstStyle/>
    <a:p>
      <a:pPr>
        <a:defRPr sz="1400" b="1"/>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l-GR" sz="2000" dirty="0" smtClean="0"/>
              <a:t>α</a:t>
            </a:r>
            <a:r>
              <a:rPr lang="en-US" sz="2000" dirty="0" smtClean="0"/>
              <a:t>1</a:t>
            </a:r>
            <a:r>
              <a:rPr lang="zh-CN" sz="2000" dirty="0" smtClean="0"/>
              <a:t>取</a:t>
            </a:r>
            <a:r>
              <a:rPr lang="zh-CN" sz="2000" dirty="0"/>
              <a:t>不同值时速度曲线变化</a:t>
            </a:r>
          </a:p>
        </c:rich>
      </c:tx>
      <c:layout>
        <c:manualLayout>
          <c:xMode val="edge"/>
          <c:yMode val="edge"/>
          <c:x val="0.30509958770013207"/>
          <c:y val="1.9596588033428383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2084305447542866"/>
          <c:y val="0.13318713450292397"/>
          <c:w val="0.8579273084883573"/>
          <c:h val="0.69964319808087172"/>
        </c:manualLayout>
      </c:layout>
      <c:lineChart>
        <c:grouping val="standard"/>
        <c:varyColors val="0"/>
        <c:ser>
          <c:idx val="0"/>
          <c:order val="0"/>
          <c:tx>
            <c:strRef>
              <c:f>'图4.12数据'!$E$1</c:f>
              <c:strCache>
                <c:ptCount val="1"/>
                <c:pt idx="0">
                  <c:v>α=1</c:v>
                </c:pt>
              </c:strCache>
            </c:strRef>
          </c:tx>
          <c:spPr>
            <a:ln w="38100" cap="rnd">
              <a:solidFill>
                <a:schemeClr val="bg2">
                  <a:lumMod val="40000"/>
                  <a:lumOff val="60000"/>
                </a:schemeClr>
              </a:solidFill>
              <a:round/>
            </a:ln>
            <a:effectLst/>
          </c:spPr>
          <c:marker>
            <c:symbol val="none"/>
          </c:marker>
          <c:val>
            <c:numRef>
              <c:f>'图4.12数据'!$E$2:$E$501</c:f>
              <c:numCache>
                <c:formatCode>General</c:formatCode>
                <c:ptCount val="500"/>
                <c:pt idx="0">
                  <c:v>-7.6990099009900984E-4</c:v>
                </c:pt>
                <c:pt idx="1">
                  <c:v>-2.5016501650165016E-3</c:v>
                </c:pt>
                <c:pt idx="2">
                  <c:v>-4.4285148514851486E-3</c:v>
                </c:pt>
                <c:pt idx="3">
                  <c:v>-6.3448184818481849E-3</c:v>
                </c:pt>
                <c:pt idx="4">
                  <c:v>-8.3097029702970306E-3</c:v>
                </c:pt>
                <c:pt idx="5">
                  <c:v>-1.0484224422442245E-2</c:v>
                </c:pt>
                <c:pt idx="6">
                  <c:v>-1.2923828382838284E-2</c:v>
                </c:pt>
                <c:pt idx="7">
                  <c:v>-1.5789570957095708E-2</c:v>
                </c:pt>
                <c:pt idx="8">
                  <c:v>-1.9465610561056106E-2</c:v>
                </c:pt>
                <c:pt idx="9">
                  <c:v>-2.4151287128712867E-2</c:v>
                </c:pt>
                <c:pt idx="10">
                  <c:v>-2.9695313531353133E-2</c:v>
                </c:pt>
                <c:pt idx="11">
                  <c:v>-3.5811221122112206E-2</c:v>
                </c:pt>
                <c:pt idx="12">
                  <c:v>-4.2481320132013202E-2</c:v>
                </c:pt>
                <c:pt idx="13">
                  <c:v>-4.978085808580858E-2</c:v>
                </c:pt>
                <c:pt idx="14">
                  <c:v>-5.7579669966996698E-2</c:v>
                </c:pt>
                <c:pt idx="15">
                  <c:v>-6.5829438943894383E-2</c:v>
                </c:pt>
                <c:pt idx="16">
                  <c:v>-7.4912211221122113E-2</c:v>
                </c:pt>
                <c:pt idx="17">
                  <c:v>-8.5234587458745861E-2</c:v>
                </c:pt>
                <c:pt idx="18">
                  <c:v>-9.6434851485148493E-2</c:v>
                </c:pt>
                <c:pt idx="19">
                  <c:v>-0.10751339933993397</c:v>
                </c:pt>
                <c:pt idx="20">
                  <c:v>-0.1176021122112211</c:v>
                </c:pt>
                <c:pt idx="21">
                  <c:v>-0.12664475247524751</c:v>
                </c:pt>
                <c:pt idx="22">
                  <c:v>-0.13524673267326731</c:v>
                </c:pt>
                <c:pt idx="23">
                  <c:v>-0.14395907590759074</c:v>
                </c:pt>
                <c:pt idx="24">
                  <c:v>-0.15277280528052803</c:v>
                </c:pt>
                <c:pt idx="25">
                  <c:v>-0.16091458745874587</c:v>
                </c:pt>
                <c:pt idx="26">
                  <c:v>-0.16738798679867983</c:v>
                </c:pt>
                <c:pt idx="27">
                  <c:v>-0.17184448844884487</c:v>
                </c:pt>
                <c:pt idx="28">
                  <c:v>-0.17498138613861383</c:v>
                </c:pt>
                <c:pt idx="29">
                  <c:v>-0.17797887788778877</c:v>
                </c:pt>
                <c:pt idx="30">
                  <c:v>-0.18113531353135312</c:v>
                </c:pt>
                <c:pt idx="31">
                  <c:v>-0.18347405940594055</c:v>
                </c:pt>
                <c:pt idx="32">
                  <c:v>-0.18387511551155111</c:v>
                </c:pt>
                <c:pt idx="33">
                  <c:v>-0.18237174917491744</c:v>
                </c:pt>
                <c:pt idx="34">
                  <c:v>-0.18015075907590755</c:v>
                </c:pt>
                <c:pt idx="35">
                  <c:v>-0.17833504950495047</c:v>
                </c:pt>
                <c:pt idx="36">
                  <c:v>-0.17703049504950491</c:v>
                </c:pt>
                <c:pt idx="37">
                  <c:v>-0.17540171617161712</c:v>
                </c:pt>
                <c:pt idx="38">
                  <c:v>-0.17271788778877883</c:v>
                </c:pt>
                <c:pt idx="39">
                  <c:v>-0.1691281848184818</c:v>
                </c:pt>
                <c:pt idx="40">
                  <c:v>-0.16556699669966993</c:v>
                </c:pt>
                <c:pt idx="41">
                  <c:v>-0.16287788778877885</c:v>
                </c:pt>
                <c:pt idx="42">
                  <c:v>-0.16089900990099007</c:v>
                </c:pt>
                <c:pt idx="43">
                  <c:v>-0.15858244224422438</c:v>
                </c:pt>
                <c:pt idx="44">
                  <c:v>-0.15493650165016498</c:v>
                </c:pt>
                <c:pt idx="45">
                  <c:v>-0.15014996699669961</c:v>
                </c:pt>
                <c:pt idx="46">
                  <c:v>-0.14523458745874582</c:v>
                </c:pt>
                <c:pt idx="47">
                  <c:v>-0.14083854785478542</c:v>
                </c:pt>
                <c:pt idx="48">
                  <c:v>-0.13665056105610557</c:v>
                </c:pt>
                <c:pt idx="49">
                  <c:v>-0.13174574257425739</c:v>
                </c:pt>
                <c:pt idx="50">
                  <c:v>-0.12554904290429036</c:v>
                </c:pt>
                <c:pt idx="51">
                  <c:v>-0.11817425742574253</c:v>
                </c:pt>
                <c:pt idx="52">
                  <c:v>-0.1102677227722772</c:v>
                </c:pt>
                <c:pt idx="53">
                  <c:v>-0.10236488448844881</c:v>
                </c:pt>
                <c:pt idx="54">
                  <c:v>-9.4430891089108876E-2</c:v>
                </c:pt>
                <c:pt idx="55">
                  <c:v>-8.6075247524752443E-2</c:v>
                </c:pt>
                <c:pt idx="56">
                  <c:v>-7.7035247524752451E-2</c:v>
                </c:pt>
                <c:pt idx="57">
                  <c:v>-6.7350759075907554E-2</c:v>
                </c:pt>
                <c:pt idx="58">
                  <c:v>-5.7352871287128675E-2</c:v>
                </c:pt>
                <c:pt idx="59">
                  <c:v>-4.7698217821782136E-2</c:v>
                </c:pt>
                <c:pt idx="60">
                  <c:v>-3.8886336633663324E-2</c:v>
                </c:pt>
                <c:pt idx="61">
                  <c:v>-3.1035775577557718E-2</c:v>
                </c:pt>
                <c:pt idx="62">
                  <c:v>-2.4102178217821745E-2</c:v>
                </c:pt>
                <c:pt idx="63">
                  <c:v>-1.8039075907590723E-2</c:v>
                </c:pt>
                <c:pt idx="64">
                  <c:v>-1.2981650165016463E-2</c:v>
                </c:pt>
                <c:pt idx="65">
                  <c:v>-9.3388778877887407E-3</c:v>
                </c:pt>
                <c:pt idx="66">
                  <c:v>-7.6187458745874213E-3</c:v>
                </c:pt>
                <c:pt idx="67">
                  <c:v>-7.8846204620461671E-3</c:v>
                </c:pt>
                <c:pt idx="68">
                  <c:v>-9.5960396039603581E-3</c:v>
                </c:pt>
                <c:pt idx="69">
                  <c:v>-1.2143366336633625E-2</c:v>
                </c:pt>
                <c:pt idx="70">
                  <c:v>-1.5471419141914151E-2</c:v>
                </c:pt>
                <c:pt idx="71">
                  <c:v>-2.0172145214521413E-2</c:v>
                </c:pt>
                <c:pt idx="72">
                  <c:v>-2.6894521452145177E-2</c:v>
                </c:pt>
                <c:pt idx="73">
                  <c:v>-3.5513927392739238E-2</c:v>
                </c:pt>
                <c:pt idx="74">
                  <c:v>-4.5058481848184784E-2</c:v>
                </c:pt>
                <c:pt idx="75">
                  <c:v>-5.4800528052805247E-2</c:v>
                </c:pt>
                <c:pt idx="76">
                  <c:v>-6.5127392739273898E-2</c:v>
                </c:pt>
                <c:pt idx="77">
                  <c:v>-7.680422442244221E-2</c:v>
                </c:pt>
                <c:pt idx="78">
                  <c:v>-8.9890693069306901E-2</c:v>
                </c:pt>
                <c:pt idx="79">
                  <c:v>-0.1037465346534653</c:v>
                </c:pt>
                <c:pt idx="80">
                  <c:v>-0.1178318151815181</c:v>
                </c:pt>
                <c:pt idx="81">
                  <c:v>-0.13214891089108904</c:v>
                </c:pt>
                <c:pt idx="82">
                  <c:v>-0.14681135313531346</c:v>
                </c:pt>
                <c:pt idx="83">
                  <c:v>-0.16149570957095702</c:v>
                </c:pt>
                <c:pt idx="84">
                  <c:v>-0.1753650165016501</c:v>
                </c:pt>
                <c:pt idx="85">
                  <c:v>-0.18760844884488442</c:v>
                </c:pt>
                <c:pt idx="86">
                  <c:v>-0.19820858085808574</c:v>
                </c:pt>
                <c:pt idx="87">
                  <c:v>-0.20784211221122104</c:v>
                </c:pt>
                <c:pt idx="88">
                  <c:v>-0.21682481848184812</c:v>
                </c:pt>
                <c:pt idx="89">
                  <c:v>-0.22460620462046199</c:v>
                </c:pt>
                <c:pt idx="90">
                  <c:v>-0.23046521452145208</c:v>
                </c:pt>
                <c:pt idx="91">
                  <c:v>-0.23428646864686462</c:v>
                </c:pt>
                <c:pt idx="92">
                  <c:v>-0.23663207920792073</c:v>
                </c:pt>
                <c:pt idx="93">
                  <c:v>-0.23809663366336625</c:v>
                </c:pt>
                <c:pt idx="94">
                  <c:v>-0.23843221122112204</c:v>
                </c:pt>
                <c:pt idx="95">
                  <c:v>-0.23668567656765671</c:v>
                </c:pt>
                <c:pt idx="96">
                  <c:v>-0.23234534653465344</c:v>
                </c:pt>
                <c:pt idx="97">
                  <c:v>-0.22616079207920789</c:v>
                </c:pt>
                <c:pt idx="98">
                  <c:v>-0.21951577557755772</c:v>
                </c:pt>
                <c:pt idx="99">
                  <c:v>-0.21313531353135309</c:v>
                </c:pt>
                <c:pt idx="100">
                  <c:v>-0.20669438943894383</c:v>
                </c:pt>
                <c:pt idx="101">
                  <c:v>-0.19940858085808574</c:v>
                </c:pt>
                <c:pt idx="102">
                  <c:v>-0.19092409240924088</c:v>
                </c:pt>
                <c:pt idx="103">
                  <c:v>-0.18170904290429038</c:v>
                </c:pt>
                <c:pt idx="104">
                  <c:v>-0.17266719471947187</c:v>
                </c:pt>
                <c:pt idx="105">
                  <c:v>-0.16444250825082501</c:v>
                </c:pt>
                <c:pt idx="106">
                  <c:v>-0.15683353135313524</c:v>
                </c:pt>
                <c:pt idx="107">
                  <c:v>-0.14903049504950489</c:v>
                </c:pt>
                <c:pt idx="108">
                  <c:v>-0.14031841584158411</c:v>
                </c:pt>
                <c:pt idx="109">
                  <c:v>-0.13073372937293723</c:v>
                </c:pt>
                <c:pt idx="110">
                  <c:v>-0.1211413861386138</c:v>
                </c:pt>
                <c:pt idx="111">
                  <c:v>-0.11242930693069302</c:v>
                </c:pt>
                <c:pt idx="112">
                  <c:v>-0.10445280528052799</c:v>
                </c:pt>
                <c:pt idx="113">
                  <c:v>-9.6079735973597299E-2</c:v>
                </c:pt>
                <c:pt idx="114">
                  <c:v>-8.6506402640263963E-2</c:v>
                </c:pt>
                <c:pt idx="115">
                  <c:v>-7.6083960396039554E-2</c:v>
                </c:pt>
                <c:pt idx="116">
                  <c:v>-6.5671287128712813E-2</c:v>
                </c:pt>
                <c:pt idx="117">
                  <c:v>-5.55453465346534E-2</c:v>
                </c:pt>
                <c:pt idx="118">
                  <c:v>-4.5291089108910831E-2</c:v>
                </c:pt>
                <c:pt idx="119">
                  <c:v>-3.4339801980197961E-2</c:v>
                </c:pt>
                <c:pt idx="120">
                  <c:v>-2.2550759075907534E-2</c:v>
                </c:pt>
                <c:pt idx="121">
                  <c:v>-1.0317623762376178E-2</c:v>
                </c:pt>
                <c:pt idx="122">
                  <c:v>2.026666666666726E-3</c:v>
                </c:pt>
                <c:pt idx="123">
                  <c:v>1.4359339933993459E-2</c:v>
                </c:pt>
                <c:pt idx="124">
                  <c:v>2.6252673267326793E-2</c:v>
                </c:pt>
                <c:pt idx="125">
                  <c:v>3.7175445544554514E-2</c:v>
                </c:pt>
                <c:pt idx="126">
                  <c:v>4.7199735973597425E-2</c:v>
                </c:pt>
                <c:pt idx="127">
                  <c:v>5.6821122112211291E-2</c:v>
                </c:pt>
                <c:pt idx="128">
                  <c:v>6.6136237623762445E-2</c:v>
                </c:pt>
                <c:pt idx="129">
                  <c:v>7.4525940594059467E-2</c:v>
                </c:pt>
                <c:pt idx="130">
                  <c:v>8.1139273927392799E-2</c:v>
                </c:pt>
                <c:pt idx="131">
                  <c:v>8.5625082508250891E-2</c:v>
                </c:pt>
                <c:pt idx="132">
                  <c:v>8.817320132013208E-2</c:v>
                </c:pt>
                <c:pt idx="133">
                  <c:v>8.8971089108910967E-2</c:v>
                </c:pt>
                <c:pt idx="134">
                  <c:v>8.7703234323432411E-2</c:v>
                </c:pt>
                <c:pt idx="135">
                  <c:v>8.4080000000000057E-2</c:v>
                </c:pt>
                <c:pt idx="136">
                  <c:v>7.8620990099009969E-2</c:v>
                </c:pt>
                <c:pt idx="137">
                  <c:v>7.2017689768976961E-2</c:v>
                </c:pt>
                <c:pt idx="138">
                  <c:v>6.4150495049505013E-2</c:v>
                </c:pt>
                <c:pt idx="139">
                  <c:v>5.4348514851485209E-2</c:v>
                </c:pt>
                <c:pt idx="140">
                  <c:v>4.239234323432349E-2</c:v>
                </c:pt>
                <c:pt idx="141">
                  <c:v>2.8882640264026462E-2</c:v>
                </c:pt>
                <c:pt idx="142">
                  <c:v>1.4521980198019861E-2</c:v>
                </c:pt>
                <c:pt idx="143">
                  <c:v>-6.9729372937287902E-4</c:v>
                </c:pt>
                <c:pt idx="144">
                  <c:v>-1.7324356435643506E-2</c:v>
                </c:pt>
                <c:pt idx="145">
                  <c:v>-3.5464026402640209E-2</c:v>
                </c:pt>
                <c:pt idx="146">
                  <c:v>-5.4555247524752416E-2</c:v>
                </c:pt>
                <c:pt idx="147">
                  <c:v>-7.4175049504950435E-2</c:v>
                </c:pt>
                <c:pt idx="148">
                  <c:v>-9.4587986798679816E-2</c:v>
                </c:pt>
                <c:pt idx="149">
                  <c:v>-0.11602534653465341</c:v>
                </c:pt>
                <c:pt idx="150">
                  <c:v>-0.13792343234323429</c:v>
                </c:pt>
                <c:pt idx="151">
                  <c:v>-0.15961848184818478</c:v>
                </c:pt>
                <c:pt idx="152">
                  <c:v>-0.18123062706270623</c:v>
                </c:pt>
                <c:pt idx="153">
                  <c:v>-0.2036514851485148</c:v>
                </c:pt>
                <c:pt idx="154">
                  <c:v>-0.22712211221122106</c:v>
                </c:pt>
                <c:pt idx="155">
                  <c:v>-0.2502817161716171</c:v>
                </c:pt>
                <c:pt idx="156">
                  <c:v>-0.27122429042904289</c:v>
                </c:pt>
                <c:pt idx="157">
                  <c:v>-0.28921504950495047</c:v>
                </c:pt>
                <c:pt idx="158">
                  <c:v>-0.30510917491749168</c:v>
                </c:pt>
                <c:pt idx="159">
                  <c:v>-0.3194822442244224</c:v>
                </c:pt>
                <c:pt idx="160">
                  <c:v>-0.3312337953795379</c:v>
                </c:pt>
                <c:pt idx="161">
                  <c:v>-0.3387617161716171</c:v>
                </c:pt>
                <c:pt idx="162">
                  <c:v>-0.34183287128712869</c:v>
                </c:pt>
                <c:pt idx="163">
                  <c:v>-0.34174415841584155</c:v>
                </c:pt>
                <c:pt idx="164">
                  <c:v>-0.33972435643564353</c:v>
                </c:pt>
                <c:pt idx="165">
                  <c:v>-0.33597491749174913</c:v>
                </c:pt>
                <c:pt idx="166">
                  <c:v>-0.33019247524752471</c:v>
                </c:pt>
                <c:pt idx="167">
                  <c:v>-0.32225056105610556</c:v>
                </c:pt>
                <c:pt idx="168">
                  <c:v>-0.31196567656765672</c:v>
                </c:pt>
                <c:pt idx="169">
                  <c:v>-0.29897557755775572</c:v>
                </c:pt>
                <c:pt idx="170">
                  <c:v>-0.28349254125412537</c:v>
                </c:pt>
                <c:pt idx="171">
                  <c:v>-0.26673795379537951</c:v>
                </c:pt>
                <c:pt idx="172">
                  <c:v>-0.25007551155115509</c:v>
                </c:pt>
                <c:pt idx="173">
                  <c:v>-0.23401293729372932</c:v>
                </c:pt>
                <c:pt idx="174">
                  <c:v>-0.21873108910891081</c:v>
                </c:pt>
                <c:pt idx="175">
                  <c:v>-0.20487762376237614</c:v>
                </c:pt>
                <c:pt idx="176">
                  <c:v>-0.19295973597359728</c:v>
                </c:pt>
                <c:pt idx="177">
                  <c:v>-0.18256264026402633</c:v>
                </c:pt>
                <c:pt idx="178">
                  <c:v>-0.17286732673267319</c:v>
                </c:pt>
                <c:pt idx="179">
                  <c:v>-0.16356726072607253</c:v>
                </c:pt>
                <c:pt idx="180">
                  <c:v>-0.15464343234323424</c:v>
                </c:pt>
                <c:pt idx="181">
                  <c:v>-0.14575551155115501</c:v>
                </c:pt>
                <c:pt idx="182">
                  <c:v>-0.13630231023102302</c:v>
                </c:pt>
                <c:pt idx="183">
                  <c:v>-0.12605570957095702</c:v>
                </c:pt>
                <c:pt idx="184">
                  <c:v>-0.11556726072607253</c:v>
                </c:pt>
                <c:pt idx="185">
                  <c:v>-0.10548620462046197</c:v>
                </c:pt>
                <c:pt idx="186">
                  <c:v>-9.571881188118804E-2</c:v>
                </c:pt>
                <c:pt idx="187">
                  <c:v>-8.5682376237623675E-2</c:v>
                </c:pt>
                <c:pt idx="188">
                  <c:v>-7.4894785478547776E-2</c:v>
                </c:pt>
                <c:pt idx="189">
                  <c:v>-6.3000132013201232E-2</c:v>
                </c:pt>
                <c:pt idx="190">
                  <c:v>-4.9664422442244137E-2</c:v>
                </c:pt>
                <c:pt idx="191">
                  <c:v>-3.4942574257425654E-2</c:v>
                </c:pt>
                <c:pt idx="192">
                  <c:v>-1.9406468646864603E-2</c:v>
                </c:pt>
                <c:pt idx="193">
                  <c:v>-3.6736633663365468E-3</c:v>
                </c:pt>
                <c:pt idx="194">
                  <c:v>1.1767920792079294E-2</c:v>
                </c:pt>
                <c:pt idx="195">
                  <c:v>2.6684620462046293E-2</c:v>
                </c:pt>
                <c:pt idx="196">
                  <c:v>4.1245676567656854E-2</c:v>
                </c:pt>
                <c:pt idx="197">
                  <c:v>5.5307722772277315E-2</c:v>
                </c:pt>
                <c:pt idx="198">
                  <c:v>6.8012937293729467E-2</c:v>
                </c:pt>
                <c:pt idx="199">
                  <c:v>7.8812937293729471E-2</c:v>
                </c:pt>
                <c:pt idx="200">
                  <c:v>8.8196963696369729E-2</c:v>
                </c:pt>
                <c:pt idx="201">
                  <c:v>9.6932805280528139E-2</c:v>
                </c:pt>
                <c:pt idx="202">
                  <c:v>0.10497399339934002</c:v>
                </c:pt>
                <c:pt idx="203">
                  <c:v>0.11151128712871296</c:v>
                </c:pt>
                <c:pt idx="204">
                  <c:v>0.11576316831683177</c:v>
                </c:pt>
                <c:pt idx="205">
                  <c:v>0.11738983498349843</c:v>
                </c:pt>
                <c:pt idx="206">
                  <c:v>0.1164813201320133</c:v>
                </c:pt>
                <c:pt idx="207">
                  <c:v>0.1132472607260727</c:v>
                </c:pt>
                <c:pt idx="208">
                  <c:v>0.10778745874587468</c:v>
                </c:pt>
                <c:pt idx="209">
                  <c:v>0.10046310231023113</c:v>
                </c:pt>
                <c:pt idx="210">
                  <c:v>9.1944554455445637E-2</c:v>
                </c:pt>
                <c:pt idx="211">
                  <c:v>8.2463894389439046E-2</c:v>
                </c:pt>
                <c:pt idx="212">
                  <c:v>7.161927392739284E-2</c:v>
                </c:pt>
                <c:pt idx="213">
                  <c:v>5.9116567656765776E-2</c:v>
                </c:pt>
                <c:pt idx="214">
                  <c:v>4.5097293729373038E-2</c:v>
                </c:pt>
                <c:pt idx="215">
                  <c:v>2.982943894389449E-2</c:v>
                </c:pt>
                <c:pt idx="216">
                  <c:v>1.3376369636963795E-2</c:v>
                </c:pt>
                <c:pt idx="217">
                  <c:v>-4.2349834983497377E-3</c:v>
                </c:pt>
                <c:pt idx="218">
                  <c:v>-2.2918019801980102E-2</c:v>
                </c:pt>
                <c:pt idx="219">
                  <c:v>-4.257135313531344E-2</c:v>
                </c:pt>
                <c:pt idx="220">
                  <c:v>-6.2349570957095611E-2</c:v>
                </c:pt>
                <c:pt idx="221">
                  <c:v>-8.0810297029702868E-2</c:v>
                </c:pt>
                <c:pt idx="222">
                  <c:v>-9.7354455445544455E-2</c:v>
                </c:pt>
                <c:pt idx="223">
                  <c:v>-0.11290957095709561</c:v>
                </c:pt>
                <c:pt idx="224">
                  <c:v>-0.12866191419141906</c:v>
                </c:pt>
                <c:pt idx="225">
                  <c:v>-0.1441533993399339</c:v>
                </c:pt>
                <c:pt idx="226">
                  <c:v>-0.15778112211221115</c:v>
                </c:pt>
                <c:pt idx="227">
                  <c:v>-0.1687833663366336</c:v>
                </c:pt>
                <c:pt idx="228">
                  <c:v>-0.17798151815181512</c:v>
                </c:pt>
                <c:pt idx="229">
                  <c:v>-0.18660990099009894</c:v>
                </c:pt>
                <c:pt idx="230">
                  <c:v>-0.19461518151815174</c:v>
                </c:pt>
                <c:pt idx="231">
                  <c:v>-0.20100805280528045</c:v>
                </c:pt>
                <c:pt idx="232">
                  <c:v>-0.20509861386138606</c:v>
                </c:pt>
                <c:pt idx="233">
                  <c:v>-0.20667379537953784</c:v>
                </c:pt>
                <c:pt idx="234">
                  <c:v>-0.20521293729372928</c:v>
                </c:pt>
                <c:pt idx="235">
                  <c:v>-0.20069491749174909</c:v>
                </c:pt>
                <c:pt idx="236">
                  <c:v>-0.19452699669966989</c:v>
                </c:pt>
                <c:pt idx="237">
                  <c:v>-0.18790627062706261</c:v>
                </c:pt>
                <c:pt idx="238">
                  <c:v>-0.18061438943894378</c:v>
                </c:pt>
                <c:pt idx="239">
                  <c:v>-0.17201900990099001</c:v>
                </c:pt>
                <c:pt idx="240">
                  <c:v>-0.16294257425742564</c:v>
                </c:pt>
                <c:pt idx="241">
                  <c:v>-0.15480026402640254</c:v>
                </c:pt>
                <c:pt idx="242">
                  <c:v>-0.14764250825082498</c:v>
                </c:pt>
                <c:pt idx="243">
                  <c:v>-0.14017557755775567</c:v>
                </c:pt>
                <c:pt idx="244">
                  <c:v>-0.13110363036303621</c:v>
                </c:pt>
                <c:pt idx="245">
                  <c:v>-0.12076620462046193</c:v>
                </c:pt>
                <c:pt idx="246">
                  <c:v>-0.11054495049504939</c:v>
                </c:pt>
                <c:pt idx="247">
                  <c:v>-0.10103683168316821</c:v>
                </c:pt>
                <c:pt idx="248">
                  <c:v>-9.1659933993399237E-2</c:v>
                </c:pt>
                <c:pt idx="249">
                  <c:v>-8.2244752475247429E-2</c:v>
                </c:pt>
                <c:pt idx="250">
                  <c:v>-7.3514719471947099E-2</c:v>
                </c:pt>
                <c:pt idx="251">
                  <c:v>-6.5425742574257317E-2</c:v>
                </c:pt>
                <c:pt idx="252">
                  <c:v>-5.6737689768976793E-2</c:v>
                </c:pt>
                <c:pt idx="253">
                  <c:v>-4.6280132013201219E-2</c:v>
                </c:pt>
                <c:pt idx="254">
                  <c:v>-3.4066006600659962E-2</c:v>
                </c:pt>
                <c:pt idx="255">
                  <c:v>-2.0765148514851381E-2</c:v>
                </c:pt>
                <c:pt idx="256">
                  <c:v>-6.8385478547853748E-3</c:v>
                </c:pt>
                <c:pt idx="257">
                  <c:v>7.9133993399340997E-3</c:v>
                </c:pt>
                <c:pt idx="258">
                  <c:v>2.3965940594059515E-2</c:v>
                </c:pt>
                <c:pt idx="259">
                  <c:v>4.1156435643564464E-2</c:v>
                </c:pt>
                <c:pt idx="260">
                  <c:v>5.8329240924092515E-2</c:v>
                </c:pt>
                <c:pt idx="261">
                  <c:v>7.376501650165028E-2</c:v>
                </c:pt>
                <c:pt idx="262">
                  <c:v>8.6164224422442356E-2</c:v>
                </c:pt>
                <c:pt idx="263">
                  <c:v>9.5414653465346652E-2</c:v>
                </c:pt>
                <c:pt idx="264">
                  <c:v>0.10243221122112223</c:v>
                </c:pt>
                <c:pt idx="265">
                  <c:v>0.10821122112211233</c:v>
                </c:pt>
                <c:pt idx="266">
                  <c:v>0.11302336633663379</c:v>
                </c:pt>
                <c:pt idx="267">
                  <c:v>0.11635749174917505</c:v>
                </c:pt>
                <c:pt idx="268">
                  <c:v>0.11801478547854799</c:v>
                </c:pt>
                <c:pt idx="269">
                  <c:v>0.11847551155115525</c:v>
                </c:pt>
                <c:pt idx="270">
                  <c:v>0.11801848184818496</c:v>
                </c:pt>
                <c:pt idx="271">
                  <c:v>0.11596013201320145</c:v>
                </c:pt>
                <c:pt idx="272">
                  <c:v>0.11094811881188132</c:v>
                </c:pt>
                <c:pt idx="273">
                  <c:v>0.10244224422442258</c:v>
                </c:pt>
                <c:pt idx="274">
                  <c:v>9.1387986798680002E-2</c:v>
                </c:pt>
                <c:pt idx="275">
                  <c:v>7.9683696369637097E-2</c:v>
                </c:pt>
                <c:pt idx="276">
                  <c:v>6.8992211221122243E-2</c:v>
                </c:pt>
                <c:pt idx="277">
                  <c:v>5.9748646864686589E-2</c:v>
                </c:pt>
                <c:pt idx="278">
                  <c:v>5.1369504950495172E-2</c:v>
                </c:pt>
                <c:pt idx="279">
                  <c:v>4.3291617161716298E-2</c:v>
                </c:pt>
                <c:pt idx="280">
                  <c:v>3.5204224422442365E-2</c:v>
                </c:pt>
                <c:pt idx="281">
                  <c:v>2.6280132013201445E-2</c:v>
                </c:pt>
                <c:pt idx="282">
                  <c:v>1.544712871287141E-2</c:v>
                </c:pt>
                <c:pt idx="283">
                  <c:v>2.3025742574258657E-3</c:v>
                </c:pt>
                <c:pt idx="284">
                  <c:v>-1.2667722772277104E-2</c:v>
                </c:pt>
                <c:pt idx="285">
                  <c:v>-2.8938085808580736E-2</c:v>
                </c:pt>
                <c:pt idx="286">
                  <c:v>-4.6500330033003176E-2</c:v>
                </c:pt>
                <c:pt idx="287">
                  <c:v>-6.5409636963696241E-2</c:v>
                </c:pt>
                <c:pt idx="288">
                  <c:v>-8.5666006600659941E-2</c:v>
                </c:pt>
                <c:pt idx="289">
                  <c:v>-0.10725491749174905</c:v>
                </c:pt>
                <c:pt idx="290">
                  <c:v>-0.12948250825082497</c:v>
                </c:pt>
                <c:pt idx="291">
                  <c:v>-0.15065504950495037</c:v>
                </c:pt>
                <c:pt idx="292">
                  <c:v>-0.16961821782178205</c:v>
                </c:pt>
                <c:pt idx="293">
                  <c:v>-0.18727366336633652</c:v>
                </c:pt>
                <c:pt idx="294">
                  <c:v>-0.20537821782178206</c:v>
                </c:pt>
                <c:pt idx="295">
                  <c:v>-0.22350204620462036</c:v>
                </c:pt>
                <c:pt idx="296">
                  <c:v>-0.23930244224422431</c:v>
                </c:pt>
                <c:pt idx="297">
                  <c:v>-0.25194613861386128</c:v>
                </c:pt>
                <c:pt idx="298">
                  <c:v>-0.2630502970297029</c:v>
                </c:pt>
                <c:pt idx="299">
                  <c:v>-0.27352739273927384</c:v>
                </c:pt>
                <c:pt idx="300">
                  <c:v>-0.28135419141914181</c:v>
                </c:pt>
                <c:pt idx="301">
                  <c:v>-0.28419669966996691</c:v>
                </c:pt>
                <c:pt idx="302">
                  <c:v>-0.2823297689768976</c:v>
                </c:pt>
                <c:pt idx="303">
                  <c:v>-0.27774574257425733</c:v>
                </c:pt>
                <c:pt idx="304">
                  <c:v>-0.27131564356435633</c:v>
                </c:pt>
                <c:pt idx="305">
                  <c:v>-0.26265900990099</c:v>
                </c:pt>
                <c:pt idx="306">
                  <c:v>-0.25263313531353127</c:v>
                </c:pt>
                <c:pt idx="307">
                  <c:v>-0.24331141914191406</c:v>
                </c:pt>
                <c:pt idx="308">
                  <c:v>-0.23529953795379524</c:v>
                </c:pt>
                <c:pt idx="309">
                  <c:v>-0.22686679867986786</c:v>
                </c:pt>
                <c:pt idx="310">
                  <c:v>-0.21676805280528041</c:v>
                </c:pt>
                <c:pt idx="311">
                  <c:v>-0.20585240924092399</c:v>
                </c:pt>
                <c:pt idx="312">
                  <c:v>-0.19502495049504942</c:v>
                </c:pt>
                <c:pt idx="313">
                  <c:v>-0.18358389438943887</c:v>
                </c:pt>
                <c:pt idx="314">
                  <c:v>-0.17088316831683159</c:v>
                </c:pt>
                <c:pt idx="315">
                  <c:v>-0.15843432343234315</c:v>
                </c:pt>
                <c:pt idx="316">
                  <c:v>-0.14836462046204613</c:v>
                </c:pt>
                <c:pt idx="317">
                  <c:v>-0.14080792079207913</c:v>
                </c:pt>
                <c:pt idx="318">
                  <c:v>-0.13388541254125405</c:v>
                </c:pt>
                <c:pt idx="319">
                  <c:v>-0.12642798679867978</c:v>
                </c:pt>
                <c:pt idx="320">
                  <c:v>-0.11944686468646855</c:v>
                </c:pt>
                <c:pt idx="321">
                  <c:v>-0.11423867986798671</c:v>
                </c:pt>
                <c:pt idx="322">
                  <c:v>-0.11032844884488441</c:v>
                </c:pt>
                <c:pt idx="323">
                  <c:v>-0.10595537953795371</c:v>
                </c:pt>
                <c:pt idx="324">
                  <c:v>-0.10029861386138605</c:v>
                </c:pt>
                <c:pt idx="325">
                  <c:v>-9.4139933993399261E-2</c:v>
                </c:pt>
                <c:pt idx="326">
                  <c:v>-8.8578481848184731E-2</c:v>
                </c:pt>
                <c:pt idx="327">
                  <c:v>-8.3815181518151718E-2</c:v>
                </c:pt>
                <c:pt idx="328">
                  <c:v>-7.9200528052805197E-2</c:v>
                </c:pt>
                <c:pt idx="329">
                  <c:v>-7.4032211221122024E-2</c:v>
                </c:pt>
                <c:pt idx="330">
                  <c:v>-6.7884356435643473E-2</c:v>
                </c:pt>
                <c:pt idx="331">
                  <c:v>-6.0625742574257332E-2</c:v>
                </c:pt>
                <c:pt idx="332">
                  <c:v>-5.2328712871287028E-2</c:v>
                </c:pt>
                <c:pt idx="333">
                  <c:v>-4.3316171617161614E-2</c:v>
                </c:pt>
                <c:pt idx="334">
                  <c:v>-3.3856369636963597E-2</c:v>
                </c:pt>
                <c:pt idx="335">
                  <c:v>-2.3930297029702872E-2</c:v>
                </c:pt>
                <c:pt idx="336">
                  <c:v>-1.3431551155115412E-2</c:v>
                </c:pt>
                <c:pt idx="337">
                  <c:v>-2.4514851485147515E-3</c:v>
                </c:pt>
                <c:pt idx="338">
                  <c:v>8.1256765676568643E-3</c:v>
                </c:pt>
                <c:pt idx="339">
                  <c:v>1.7144554455445642E-2</c:v>
                </c:pt>
                <c:pt idx="340">
                  <c:v>2.4473135313531451E-2</c:v>
                </c:pt>
                <c:pt idx="341">
                  <c:v>3.1071419141914289E-2</c:v>
                </c:pt>
                <c:pt idx="342">
                  <c:v>3.7399339933993497E-2</c:v>
                </c:pt>
                <c:pt idx="343">
                  <c:v>4.2620198019802082E-2</c:v>
                </c:pt>
                <c:pt idx="344">
                  <c:v>4.5808844884488553E-2</c:v>
                </c:pt>
                <c:pt idx="345">
                  <c:v>4.6782838283828489E-2</c:v>
                </c:pt>
                <c:pt idx="346">
                  <c:v>4.5675247524752584E-2</c:v>
                </c:pt>
                <c:pt idx="347">
                  <c:v>4.2539933993399441E-2</c:v>
                </c:pt>
                <c:pt idx="348">
                  <c:v>3.7902574257425846E-2</c:v>
                </c:pt>
                <c:pt idx="349">
                  <c:v>3.289716171617172E-2</c:v>
                </c:pt>
                <c:pt idx="350">
                  <c:v>2.8366996699670074E-2</c:v>
                </c:pt>
                <c:pt idx="351">
                  <c:v>2.4056765676567764E-2</c:v>
                </c:pt>
                <c:pt idx="352">
                  <c:v>1.8985610561056215E-2</c:v>
                </c:pt>
                <c:pt idx="353">
                  <c:v>1.3132673267326842E-2</c:v>
                </c:pt>
                <c:pt idx="354">
                  <c:v>7.6475247524753574E-3</c:v>
                </c:pt>
                <c:pt idx="355">
                  <c:v>2.9642244224423533E-3</c:v>
                </c:pt>
                <c:pt idx="356">
                  <c:v>-1.9944554455444447E-3</c:v>
                </c:pt>
                <c:pt idx="357">
                  <c:v>-8.1774257425741466E-3</c:v>
                </c:pt>
                <c:pt idx="358">
                  <c:v>-1.4997755775577446E-2</c:v>
                </c:pt>
                <c:pt idx="359">
                  <c:v>-2.1289240924092297E-2</c:v>
                </c:pt>
                <c:pt idx="360">
                  <c:v>-2.6599339933993285E-2</c:v>
                </c:pt>
                <c:pt idx="361">
                  <c:v>-3.1510495049504837E-2</c:v>
                </c:pt>
                <c:pt idx="362">
                  <c:v>-3.7135577557755664E-2</c:v>
                </c:pt>
                <c:pt idx="363">
                  <c:v>-4.4267722772277113E-2</c:v>
                </c:pt>
                <c:pt idx="364">
                  <c:v>-5.3048712871287013E-2</c:v>
                </c:pt>
                <c:pt idx="365">
                  <c:v>-6.3266006600659938E-2</c:v>
                </c:pt>
                <c:pt idx="366">
                  <c:v>-7.4470495049504828E-2</c:v>
                </c:pt>
                <c:pt idx="367">
                  <c:v>-8.5945346534653341E-2</c:v>
                </c:pt>
                <c:pt idx="368">
                  <c:v>-9.7129240924092294E-2</c:v>
                </c:pt>
                <c:pt idx="369">
                  <c:v>-0.10739828382838273</c:v>
                </c:pt>
                <c:pt idx="370">
                  <c:v>-0.11610217821782166</c:v>
                </c:pt>
                <c:pt idx="371">
                  <c:v>-0.12335471947194708</c:v>
                </c:pt>
                <c:pt idx="372">
                  <c:v>-0.12986957095709559</c:v>
                </c:pt>
                <c:pt idx="373">
                  <c:v>-0.13612224422442232</c:v>
                </c:pt>
                <c:pt idx="374">
                  <c:v>-0.14185584158415829</c:v>
                </c:pt>
                <c:pt idx="375">
                  <c:v>-0.14683485148514841</c:v>
                </c:pt>
                <c:pt idx="376">
                  <c:v>-0.15122217821782166</c:v>
                </c:pt>
                <c:pt idx="377">
                  <c:v>-0.15517623762376226</c:v>
                </c:pt>
                <c:pt idx="378">
                  <c:v>-0.15844831683168306</c:v>
                </c:pt>
                <c:pt idx="379">
                  <c:v>-0.16041188118811872</c:v>
                </c:pt>
                <c:pt idx="380">
                  <c:v>-0.16068435643564347</c:v>
                </c:pt>
                <c:pt idx="381">
                  <c:v>-0.15950970297029693</c:v>
                </c:pt>
                <c:pt idx="382">
                  <c:v>-0.15772066006600652</c:v>
                </c:pt>
                <c:pt idx="383">
                  <c:v>-0.15583867986798672</c:v>
                </c:pt>
                <c:pt idx="384">
                  <c:v>-0.15397808580858077</c:v>
                </c:pt>
                <c:pt idx="385">
                  <c:v>-0.15223049504950487</c:v>
                </c:pt>
                <c:pt idx="386">
                  <c:v>-0.15075194719471938</c:v>
                </c:pt>
                <c:pt idx="387">
                  <c:v>-0.14986561056105602</c:v>
                </c:pt>
                <c:pt idx="388">
                  <c:v>-0.14954693069306924</c:v>
                </c:pt>
                <c:pt idx="389">
                  <c:v>-0.14938983498349825</c:v>
                </c:pt>
                <c:pt idx="390">
                  <c:v>-0.14894363036303621</c:v>
                </c:pt>
                <c:pt idx="391">
                  <c:v>-0.1481874587458745</c:v>
                </c:pt>
                <c:pt idx="392">
                  <c:v>-0.14758679867986788</c:v>
                </c:pt>
                <c:pt idx="393">
                  <c:v>-0.14766653465346527</c:v>
                </c:pt>
                <c:pt idx="394">
                  <c:v>-0.14876356435643556</c:v>
                </c:pt>
                <c:pt idx="395">
                  <c:v>-0.15090719471947187</c:v>
                </c:pt>
                <c:pt idx="396">
                  <c:v>-0.15412198019801973</c:v>
                </c:pt>
                <c:pt idx="397">
                  <c:v>-0.15826508250825075</c:v>
                </c:pt>
                <c:pt idx="398">
                  <c:v>-0.16288343234323424</c:v>
                </c:pt>
                <c:pt idx="399">
                  <c:v>-0.16748990099009894</c:v>
                </c:pt>
                <c:pt idx="400">
                  <c:v>-0.17171881188118804</c:v>
                </c:pt>
                <c:pt idx="401">
                  <c:v>-0.17495102310231017</c:v>
                </c:pt>
                <c:pt idx="402">
                  <c:v>-0.17637201320132007</c:v>
                </c:pt>
                <c:pt idx="403">
                  <c:v>-0.17596805280528044</c:v>
                </c:pt>
                <c:pt idx="404">
                  <c:v>-0.174405808580858</c:v>
                </c:pt>
                <c:pt idx="405">
                  <c:v>-0.17182178217821775</c:v>
                </c:pt>
                <c:pt idx="406">
                  <c:v>-0.1672176897689768</c:v>
                </c:pt>
                <c:pt idx="407">
                  <c:v>-0.15940118811881179</c:v>
                </c:pt>
                <c:pt idx="408">
                  <c:v>-0.14828462046204613</c:v>
                </c:pt>
                <c:pt idx="409">
                  <c:v>-0.13483353135313522</c:v>
                </c:pt>
                <c:pt idx="410">
                  <c:v>-0.12013491749174909</c:v>
                </c:pt>
                <c:pt idx="411">
                  <c:v>-0.10478415841584152</c:v>
                </c:pt>
                <c:pt idx="412">
                  <c:v>-8.9098349834983423E-2</c:v>
                </c:pt>
                <c:pt idx="413">
                  <c:v>-7.3410693069306851E-2</c:v>
                </c:pt>
                <c:pt idx="414">
                  <c:v>-5.7911287128712796E-2</c:v>
                </c:pt>
                <c:pt idx="415">
                  <c:v>-4.2591419141914118E-2</c:v>
                </c:pt>
                <c:pt idx="416">
                  <c:v>-2.7495181518151741E-2</c:v>
                </c:pt>
                <c:pt idx="417">
                  <c:v>-1.3114719471947121E-2</c:v>
                </c:pt>
                <c:pt idx="418">
                  <c:v>9.9009900990174057E-5</c:v>
                </c:pt>
                <c:pt idx="419">
                  <c:v>1.2401320132013276E-2</c:v>
                </c:pt>
                <c:pt idx="420">
                  <c:v>2.4012409240924164E-2</c:v>
                </c:pt>
                <c:pt idx="421">
                  <c:v>3.4053861386138688E-2</c:v>
                </c:pt>
                <c:pt idx="422">
                  <c:v>4.1335445544554532E-2</c:v>
                </c:pt>
                <c:pt idx="423">
                  <c:v>4.6087656765676638E-2</c:v>
                </c:pt>
                <c:pt idx="424">
                  <c:v>4.9616633663366404E-2</c:v>
                </c:pt>
                <c:pt idx="425">
                  <c:v>5.2579273927392811E-2</c:v>
                </c:pt>
                <c:pt idx="426">
                  <c:v>5.4719471947194794E-2</c:v>
                </c:pt>
                <c:pt idx="427">
                  <c:v>5.5999471947194797E-2</c:v>
                </c:pt>
                <c:pt idx="428">
                  <c:v>5.6946798679868064E-2</c:v>
                </c:pt>
                <c:pt idx="429">
                  <c:v>5.7803564356435723E-2</c:v>
                </c:pt>
                <c:pt idx="430">
                  <c:v>5.8183498349835064E-2</c:v>
                </c:pt>
                <c:pt idx="431">
                  <c:v>5.7469042904290508E-2</c:v>
                </c:pt>
                <c:pt idx="432">
                  <c:v>5.5700594059406014E-2</c:v>
                </c:pt>
                <c:pt idx="433">
                  <c:v>5.3326732673267395E-2</c:v>
                </c:pt>
                <c:pt idx="434">
                  <c:v>4.992396039603967E-2</c:v>
                </c:pt>
                <c:pt idx="435">
                  <c:v>4.472369636963703E-2</c:v>
                </c:pt>
                <c:pt idx="436">
                  <c:v>3.8167920792079278E-2</c:v>
                </c:pt>
                <c:pt idx="437">
                  <c:v>3.1710363036303701E-2</c:v>
                </c:pt>
                <c:pt idx="438">
                  <c:v>2.5739669966996767E-2</c:v>
                </c:pt>
                <c:pt idx="439">
                  <c:v>1.9276567656765744E-2</c:v>
                </c:pt>
                <c:pt idx="440">
                  <c:v>1.1636435643564423E-2</c:v>
                </c:pt>
                <c:pt idx="441">
                  <c:v>3.1308250825083177E-3</c:v>
                </c:pt>
                <c:pt idx="442">
                  <c:v>-5.2517491749174243E-3</c:v>
                </c:pt>
                <c:pt idx="443">
                  <c:v>-1.2773069306930625E-2</c:v>
                </c:pt>
                <c:pt idx="444">
                  <c:v>-1.9709306930693005E-2</c:v>
                </c:pt>
                <c:pt idx="445">
                  <c:v>-2.6963432343234256E-2</c:v>
                </c:pt>
                <c:pt idx="446">
                  <c:v>-3.5161188118811817E-2</c:v>
                </c:pt>
                <c:pt idx="447">
                  <c:v>-4.3694257425742511E-2</c:v>
                </c:pt>
                <c:pt idx="448">
                  <c:v>-5.0684620462046144E-2</c:v>
                </c:pt>
                <c:pt idx="449">
                  <c:v>-5.4603036303630302E-2</c:v>
                </c:pt>
                <c:pt idx="450">
                  <c:v>-5.6364356435643505E-2</c:v>
                </c:pt>
                <c:pt idx="451">
                  <c:v>-5.8902442244224355E-2</c:v>
                </c:pt>
                <c:pt idx="452">
                  <c:v>-6.3631683168316772E-2</c:v>
                </c:pt>
                <c:pt idx="453">
                  <c:v>-6.8438019801980138E-2</c:v>
                </c:pt>
                <c:pt idx="454">
                  <c:v>-7.0533861386138555E-2</c:v>
                </c:pt>
                <c:pt idx="455">
                  <c:v>-7.001900990099004E-2</c:v>
                </c:pt>
                <c:pt idx="456">
                  <c:v>-6.9194983498349766E-2</c:v>
                </c:pt>
                <c:pt idx="457">
                  <c:v>-6.9704290429042845E-2</c:v>
                </c:pt>
                <c:pt idx="458">
                  <c:v>-7.0901650165016442E-2</c:v>
                </c:pt>
                <c:pt idx="459">
                  <c:v>-7.0699669966996628E-2</c:v>
                </c:pt>
                <c:pt idx="460">
                  <c:v>-6.8146006600659989E-2</c:v>
                </c:pt>
                <c:pt idx="461">
                  <c:v>-6.4286732673267261E-2</c:v>
                </c:pt>
                <c:pt idx="462">
                  <c:v>-6.0870231023102246E-2</c:v>
                </c:pt>
                <c:pt idx="463">
                  <c:v>-5.9079603960395979E-2</c:v>
                </c:pt>
                <c:pt idx="464">
                  <c:v>-5.9063498349834924E-2</c:v>
                </c:pt>
                <c:pt idx="465">
                  <c:v>-6.0039339933993338E-2</c:v>
                </c:pt>
                <c:pt idx="466">
                  <c:v>-6.096739273927386E-2</c:v>
                </c:pt>
                <c:pt idx="467">
                  <c:v>-6.1778217821782118E-2</c:v>
                </c:pt>
                <c:pt idx="468">
                  <c:v>-6.3720660066006546E-2</c:v>
                </c:pt>
                <c:pt idx="469">
                  <c:v>-6.7726996699669903E-2</c:v>
                </c:pt>
                <c:pt idx="470">
                  <c:v>-7.2914059405940534E-2</c:v>
                </c:pt>
                <c:pt idx="471">
                  <c:v>-7.7470627062706202E-2</c:v>
                </c:pt>
                <c:pt idx="472">
                  <c:v>-8.0577425742574191E-2</c:v>
                </c:pt>
                <c:pt idx="473">
                  <c:v>-8.3042640264026343E-2</c:v>
                </c:pt>
                <c:pt idx="474">
                  <c:v>-8.6019537953795314E-2</c:v>
                </c:pt>
                <c:pt idx="475">
                  <c:v>-8.9657821782178154E-2</c:v>
                </c:pt>
                <c:pt idx="476">
                  <c:v>-9.3325412541254052E-2</c:v>
                </c:pt>
                <c:pt idx="477">
                  <c:v>-9.6492145214521388E-2</c:v>
                </c:pt>
                <c:pt idx="478">
                  <c:v>-9.8808448844884419E-2</c:v>
                </c:pt>
                <c:pt idx="479">
                  <c:v>-9.9683696369636907E-2</c:v>
                </c:pt>
                <c:pt idx="480">
                  <c:v>-9.8664554455445488E-2</c:v>
                </c:pt>
                <c:pt idx="481">
                  <c:v>-9.5810165016501594E-2</c:v>
                </c:pt>
                <c:pt idx="482">
                  <c:v>-9.1417821782178152E-2</c:v>
                </c:pt>
                <c:pt idx="483">
                  <c:v>-8.5626138613861327E-2</c:v>
                </c:pt>
                <c:pt idx="484">
                  <c:v>-7.8396831683168258E-2</c:v>
                </c:pt>
                <c:pt idx="485">
                  <c:v>-7.0154455445544495E-2</c:v>
                </c:pt>
                <c:pt idx="486">
                  <c:v>-6.1878547854785429E-2</c:v>
                </c:pt>
                <c:pt idx="487">
                  <c:v>-5.4392871287128663E-2</c:v>
                </c:pt>
                <c:pt idx="488">
                  <c:v>-4.7558283828382786E-2</c:v>
                </c:pt>
                <c:pt idx="489">
                  <c:v>-4.0442244224422393E-2</c:v>
                </c:pt>
                <c:pt idx="490">
                  <c:v>-3.2624686468646816E-2</c:v>
                </c:pt>
                <c:pt idx="491">
                  <c:v>-2.4628118811881136E-2</c:v>
                </c:pt>
                <c:pt idx="492">
                  <c:v>-1.7057425742574208E-2</c:v>
                </c:pt>
                <c:pt idx="493">
                  <c:v>-1.009161716171612E-2</c:v>
                </c:pt>
                <c:pt idx="494">
                  <c:v>-3.8558415841583654E-3</c:v>
                </c:pt>
                <c:pt idx="495">
                  <c:v>1.458745874587509E-3</c:v>
                </c:pt>
                <c:pt idx="496">
                  <c:v>5.7533993399340429E-3</c:v>
                </c:pt>
                <c:pt idx="497">
                  <c:v>8.9349174917492235E-3</c:v>
                </c:pt>
                <c:pt idx="498">
                  <c:v>1.087075907590764E-2</c:v>
                </c:pt>
                <c:pt idx="499">
                  <c:v>1.1416765676567707E-2</c:v>
                </c:pt>
              </c:numCache>
            </c:numRef>
          </c:val>
          <c:smooth val="0"/>
        </c:ser>
        <c:ser>
          <c:idx val="1"/>
          <c:order val="1"/>
          <c:tx>
            <c:strRef>
              <c:f>'图4.12数据'!$F$1</c:f>
              <c:strCache>
                <c:ptCount val="1"/>
                <c:pt idx="0">
                  <c:v>α=0.95</c:v>
                </c:pt>
              </c:strCache>
            </c:strRef>
          </c:tx>
          <c:spPr>
            <a:ln w="38100" cap="rnd">
              <a:solidFill>
                <a:schemeClr val="tx1">
                  <a:lumMod val="75000"/>
                </a:schemeClr>
              </a:solidFill>
              <a:round/>
            </a:ln>
            <a:effectLst/>
          </c:spPr>
          <c:marker>
            <c:symbol val="none"/>
          </c:marker>
          <c:val>
            <c:numRef>
              <c:f>'图4.12数据'!$F$2:$F$501</c:f>
              <c:numCache>
                <c:formatCode>General</c:formatCode>
                <c:ptCount val="500"/>
                <c:pt idx="0">
                  <c:v>-7.6990099009900984E-4</c:v>
                </c:pt>
                <c:pt idx="1">
                  <c:v>-2.4631551155115511E-3</c:v>
                </c:pt>
                <c:pt idx="2">
                  <c:v>-4.2668620462046197E-3</c:v>
                </c:pt>
                <c:pt idx="3">
                  <c:v>-5.9698225742574251E-3</c:v>
                </c:pt>
                <c:pt idx="4">
                  <c:v>-7.6362159339933983E-3</c:v>
                </c:pt>
                <c:pt idx="5">
                  <c:v>-9.428926589438941E-3</c:v>
                </c:pt>
                <c:pt idx="6">
                  <c:v>-1.1397084220363033E-2</c:v>
                </c:pt>
                <c:pt idx="7">
                  <c:v>-1.3692972583602307E-2</c:v>
                </c:pt>
                <c:pt idx="8">
                  <c:v>-1.6684363558382587E-2</c:v>
                </c:pt>
                <c:pt idx="9">
                  <c:v>-2.0535821948120224E-2</c:v>
                </c:pt>
                <c:pt idx="10">
                  <c:v>-2.5053057253354476E-2</c:v>
                </c:pt>
                <c:pt idx="11">
                  <c:v>-2.9916311981445825E-2</c:v>
                </c:pt>
                <c:pt idx="12">
                  <c:v>-3.5090595392274528E-2</c:v>
                </c:pt>
                <c:pt idx="13">
                  <c:v>-4.0635603576456181E-2</c:v>
                </c:pt>
                <c:pt idx="14">
                  <c:v>-4.6402635278821484E-2</c:v>
                </c:pt>
                <c:pt idx="15">
                  <c:v>-5.2332272491778097E-2</c:v>
                </c:pt>
                <c:pt idx="16">
                  <c:v>-5.8798431144416921E-2</c:v>
                </c:pt>
                <c:pt idx="17">
                  <c:v>-6.6180885824819818E-2</c:v>
                </c:pt>
                <c:pt idx="18">
                  <c:v>-7.4072105559981463E-2</c:v>
                </c:pt>
                <c:pt idx="19">
                  <c:v>-8.1447048136767869E-2</c:v>
                </c:pt>
                <c:pt idx="20">
                  <c:v>-8.7463408601216611E-2</c:v>
                </c:pt>
                <c:pt idx="21">
                  <c:v>-9.2132878435182169E-2</c:v>
                </c:pt>
                <c:pt idx="22">
                  <c:v>-9.6128214711442866E-2</c:v>
                </c:pt>
                <c:pt idx="23">
                  <c:v>-0.10003414721019414</c:v>
                </c:pt>
                <c:pt idx="24">
                  <c:v>-0.10384616922262173</c:v>
                </c:pt>
                <c:pt idx="25">
                  <c:v>-0.10679564293970846</c:v>
                </c:pt>
                <c:pt idx="26">
                  <c:v>-0.10792926013265701</c:v>
                </c:pt>
                <c:pt idx="27">
                  <c:v>-0.10698929877618918</c:v>
                </c:pt>
                <c:pt idx="28">
                  <c:v>-0.1047767315271487</c:v>
                </c:pt>
                <c:pt idx="29">
                  <c:v>-0.10253538669996617</c:v>
                </c:pt>
                <c:pt idx="30">
                  <c:v>-0.1005650530085322</c:v>
                </c:pt>
                <c:pt idx="31">
                  <c:v>-9.7875546232693053E-2</c:v>
                </c:pt>
                <c:pt idx="32">
                  <c:v>-9.3382825026668961E-2</c:v>
                </c:pt>
                <c:pt idx="33">
                  <c:v>-8.7210317438701848E-2</c:v>
                </c:pt>
                <c:pt idx="34">
                  <c:v>-8.0628811467756856E-2</c:v>
                </c:pt>
                <c:pt idx="35">
                  <c:v>-7.4781661323411908E-2</c:v>
                </c:pt>
                <c:pt idx="36">
                  <c:v>-6.9738023801795765E-2</c:v>
                </c:pt>
                <c:pt idx="37">
                  <c:v>-6.4622343733818186E-2</c:v>
                </c:pt>
                <c:pt idx="38">
                  <c:v>-5.8707398164288986E-2</c:v>
                </c:pt>
                <c:pt idx="39">
                  <c:v>-5.2182325285777507E-2</c:v>
                </c:pt>
                <c:pt idx="40">
                  <c:v>-4.6012020902676747E-2</c:v>
                </c:pt>
                <c:pt idx="41">
                  <c:v>-4.1022310946651826E-2</c:v>
                </c:pt>
                <c:pt idx="42">
                  <c:v>-3.6992317511530454E-2</c:v>
                </c:pt>
                <c:pt idx="43">
                  <c:v>-3.2826133979188252E-2</c:v>
                </c:pt>
                <c:pt idx="44">
                  <c:v>-2.7538886686169429E-2</c:v>
                </c:pt>
                <c:pt idx="45">
                  <c:v>-2.1375407698395608E-2</c:v>
                </c:pt>
                <c:pt idx="46">
                  <c:v>-1.539125777552203E-2</c:v>
                </c:pt>
                <c:pt idx="47">
                  <c:v>-1.0225655282785531E-2</c:v>
                </c:pt>
                <c:pt idx="48">
                  <c:v>-5.5263857199663868E-3</c:v>
                </c:pt>
                <c:pt idx="49">
                  <c:v>-3.4524795211988318E-4</c:v>
                </c:pt>
                <c:pt idx="50">
                  <c:v>5.8687141154531077E-3</c:v>
                </c:pt>
                <c:pt idx="51">
                  <c:v>1.2950063888228306E-2</c:v>
                </c:pt>
                <c:pt idx="52">
                  <c:v>2.0209095347282234E-2</c:v>
                </c:pt>
                <c:pt idx="53">
                  <c:v>2.7101478863746503E-2</c:v>
                </c:pt>
                <c:pt idx="54">
                  <c:v>3.3680398319899107E-2</c:v>
                </c:pt>
                <c:pt idx="55">
                  <c:v>4.0352021968260592E-2</c:v>
                </c:pt>
                <c:pt idx="56">
                  <c:v>4.7374420869847562E-2</c:v>
                </c:pt>
                <c:pt idx="57">
                  <c:v>5.4690188275200072E-2</c:v>
                </c:pt>
                <c:pt idx="58">
                  <c:v>6.1953566650218943E-2</c:v>
                </c:pt>
                <c:pt idx="59">
                  <c:v>6.8510541783054532E-2</c:v>
                </c:pt>
                <c:pt idx="60">
                  <c:v>7.3896895882020613E-2</c:v>
                </c:pt>
                <c:pt idx="61">
                  <c:v>7.8052612144025188E-2</c:v>
                </c:pt>
                <c:pt idx="62">
                  <c:v>8.1083578896559885E-2</c:v>
                </c:pt>
                <c:pt idx="63">
                  <c:v>8.3092502261962922E-2</c:v>
                </c:pt>
                <c:pt idx="64">
                  <c:v>8.3995302891439014E-2</c:v>
                </c:pt>
                <c:pt idx="65">
                  <c:v>8.3438310024094783E-2</c:v>
                </c:pt>
                <c:pt idx="66">
                  <c:v>8.0986526536091369E-2</c:v>
                </c:pt>
                <c:pt idx="67">
                  <c:v>7.667132562182806E-2</c:v>
                </c:pt>
                <c:pt idx="68">
                  <c:v>7.1126340198822455E-2</c:v>
                </c:pt>
                <c:pt idx="69">
                  <c:v>6.5022696456208062E-2</c:v>
                </c:pt>
                <c:pt idx="70">
                  <c:v>5.8443508828117129E-2</c:v>
                </c:pt>
                <c:pt idx="71">
                  <c:v>5.0820607314104004E-2</c:v>
                </c:pt>
                <c:pt idx="72">
                  <c:v>4.1557200710775039E-2</c:v>
                </c:pt>
                <c:pt idx="73">
                  <c:v>3.0859934734642224E-2</c:v>
                </c:pt>
                <c:pt idx="74">
                  <c:v>1.9772383542464567E-2</c:v>
                </c:pt>
                <c:pt idx="75">
                  <c:v>9.0417181607208765E-3</c:v>
                </c:pt>
                <c:pt idx="76">
                  <c:v>-1.7372324337838151E-3</c:v>
                </c:pt>
                <c:pt idx="77">
                  <c:v>-1.3327202495262942E-2</c:v>
                </c:pt>
                <c:pt idx="78">
                  <c:v>-2.574731101736448E-2</c:v>
                </c:pt>
                <c:pt idx="79">
                  <c:v>-3.8315787050654672E-2</c:v>
                </c:pt>
                <c:pt idx="80">
                  <c:v>-5.0485278226174747E-2</c:v>
                </c:pt>
                <c:pt idx="81">
                  <c:v>-6.2278110024436957E-2</c:v>
                </c:pt>
                <c:pt idx="82">
                  <c:v>-7.3826646767439524E-2</c:v>
                </c:pt>
                <c:pt idx="83">
                  <c:v>-8.4819670864711108E-2</c:v>
                </c:pt>
                <c:pt idx="84">
                  <c:v>-9.4447994252168613E-2</c:v>
                </c:pt>
                <c:pt idx="85">
                  <c:v>-0.10196902688279451</c:v>
                </c:pt>
                <c:pt idx="86">
                  <c:v>-0.10747070755185609</c:v>
                </c:pt>
                <c:pt idx="87">
                  <c:v>-0.1117307035273986</c:v>
                </c:pt>
                <c:pt idx="88">
                  <c:v>-0.11512687462165573</c:v>
                </c:pt>
                <c:pt idx="89">
                  <c:v>-0.11715191702918679</c:v>
                </c:pt>
                <c:pt idx="90">
                  <c:v>-0.11715333107871755</c:v>
                </c:pt>
                <c:pt idx="91">
                  <c:v>-0.1151169186501942</c:v>
                </c:pt>
                <c:pt idx="92">
                  <c:v>-0.11170668327874059</c:v>
                </c:pt>
                <c:pt idx="93">
                  <c:v>-0.10758590357024909</c:v>
                </c:pt>
                <c:pt idx="94">
                  <c:v>-0.10254218594949241</c:v>
                </c:pt>
                <c:pt idx="95">
                  <c:v>-9.5668541998552445E-2</c:v>
                </c:pt>
                <c:pt idx="96">
                  <c:v>-8.6544784865621519E-2</c:v>
                </c:pt>
                <c:pt idx="97">
                  <c:v>-7.6032991166894909E-2</c:v>
                </c:pt>
                <c:pt idx="98">
                  <c:v>-6.558632510689999E-2</c:v>
                </c:pt>
                <c:pt idx="99">
                  <c:v>-5.5926546805350384E-2</c:v>
                </c:pt>
                <c:pt idx="100">
                  <c:v>-4.668929537267362E-2</c:v>
                </c:pt>
                <c:pt idx="101">
                  <c:v>-3.7069022023181852E-2</c:v>
                </c:pt>
                <c:pt idx="102">
                  <c:v>-2.6731082473177868E-2</c:v>
                </c:pt>
                <c:pt idx="103">
                  <c:v>-1.6179478844568478E-2</c:v>
                </c:pt>
                <c:pt idx="104">
                  <c:v>-6.328656717521571E-3</c:v>
                </c:pt>
                <c:pt idx="105">
                  <c:v>2.2124625870013725E-3</c:v>
                </c:pt>
                <c:pt idx="106">
                  <c:v>9.7108163553410714E-3</c:v>
                </c:pt>
                <c:pt idx="107">
                  <c:v>1.7028311841204378E-2</c:v>
                </c:pt>
                <c:pt idx="108">
                  <c:v>2.4888975457064949E-2</c:v>
                </c:pt>
                <c:pt idx="109">
                  <c:v>3.322921315285856E-2</c:v>
                </c:pt>
                <c:pt idx="110">
                  <c:v>4.1160095729539062E-2</c:v>
                </c:pt>
                <c:pt idx="111">
                  <c:v>4.7814170150982896E-2</c:v>
                </c:pt>
                <c:pt idx="112">
                  <c:v>5.3399963293598765E-2</c:v>
                </c:pt>
                <c:pt idx="113">
                  <c:v>5.9103034435849508E-2</c:v>
                </c:pt>
                <c:pt idx="114">
                  <c:v>6.5721216047390368E-2</c:v>
                </c:pt>
                <c:pt idx="115">
                  <c:v>7.2857597489245252E-2</c:v>
                </c:pt>
                <c:pt idx="116">
                  <c:v>7.9627390882109711E-2</c:v>
                </c:pt>
                <c:pt idx="117">
                  <c:v>8.5771961932063642E-2</c:v>
                </c:pt>
                <c:pt idx="118">
                  <c:v>9.1737621261203023E-2</c:v>
                </c:pt>
                <c:pt idx="119">
                  <c:v>9.8102027326855745E-2</c:v>
                </c:pt>
                <c:pt idx="120">
                  <c:v>0.10498596886480338</c:v>
                </c:pt>
                <c:pt idx="121">
                  <c:v>0.11196980573509456</c:v>
                </c:pt>
                <c:pt idx="122">
                  <c:v>0.11871560587738272</c:v>
                </c:pt>
                <c:pt idx="123">
                  <c:v>0.1251124988508403</c:v>
                </c:pt>
                <c:pt idx="124">
                  <c:v>0.13075020724163161</c:v>
                </c:pt>
                <c:pt idx="125">
                  <c:v>0.13513546915677777</c:v>
                </c:pt>
                <c:pt idx="126">
                  <c:v>0.13840298612798177</c:v>
                </c:pt>
                <c:pt idx="127">
                  <c:v>0.14110422296019653</c:v>
                </c:pt>
                <c:pt idx="128">
                  <c:v>0.14336412732373785</c:v>
                </c:pt>
                <c:pt idx="129">
                  <c:v>0.14458562392784796</c:v>
                </c:pt>
                <c:pt idx="130">
                  <c:v>0.14396967606478892</c:v>
                </c:pt>
                <c:pt idx="131">
                  <c:v>0.14125700084240755</c:v>
                </c:pt>
                <c:pt idx="132">
                  <c:v>0.13674226961216834</c:v>
                </c:pt>
                <c:pt idx="133">
                  <c:v>0.1307030439203388</c:v>
                </c:pt>
                <c:pt idx="134">
                  <c:v>0.1229000369388433</c:v>
                </c:pt>
                <c:pt idx="135">
                  <c:v>0.11313180076846879</c:v>
                </c:pt>
                <c:pt idx="136">
                  <c:v>0.10201620082905524</c:v>
                </c:pt>
                <c:pt idx="137">
                  <c:v>9.0312090457569466E-2</c:v>
                </c:pt>
                <c:pt idx="138">
                  <c:v>7.7929291215219035E-2</c:v>
                </c:pt>
                <c:pt idx="139">
                  <c:v>6.4230846456438284E-2</c:v>
                </c:pt>
                <c:pt idx="140">
                  <c:v>4.9063132516454652E-2</c:v>
                </c:pt>
                <c:pt idx="141">
                  <c:v>3.3100272920334885E-2</c:v>
                </c:pt>
                <c:pt idx="142">
                  <c:v>1.7084599208311541E-2</c:v>
                </c:pt>
                <c:pt idx="143">
                  <c:v>1.0110953205032217E-3</c:v>
                </c:pt>
                <c:pt idx="144">
                  <c:v>-1.5666522151792567E-2</c:v>
                </c:pt>
                <c:pt idx="145">
                  <c:v>-3.3022866011199636E-2</c:v>
                </c:pt>
                <c:pt idx="146">
                  <c:v>-5.0462943832751864E-2</c:v>
                </c:pt>
                <c:pt idx="147">
                  <c:v>-6.7559598621312278E-2</c:v>
                </c:pt>
                <c:pt idx="148">
                  <c:v>-8.4594555983976041E-2</c:v>
                </c:pt>
                <c:pt idx="149">
                  <c:v>-0.10180218792075084</c:v>
                </c:pt>
                <c:pt idx="150">
                  <c:v>-0.11861016433329416</c:v>
                </c:pt>
                <c:pt idx="151">
                  <c:v>-0.13437470562157997</c:v>
                </c:pt>
                <c:pt idx="152">
                  <c:v>-0.1492681155550224</c:v>
                </c:pt>
                <c:pt idx="153">
                  <c:v>-0.16422556786307985</c:v>
                </c:pt>
                <c:pt idx="154">
                  <c:v>-0.1794849165326321</c:v>
                </c:pt>
                <c:pt idx="155">
                  <c:v>-0.19367027466639655</c:v>
                </c:pt>
                <c:pt idx="156">
                  <c:v>-0.20492933519050244</c:v>
                </c:pt>
                <c:pt idx="157">
                  <c:v>-0.2126736275068849</c:v>
                </c:pt>
                <c:pt idx="158">
                  <c:v>-0.21793407154408187</c:v>
                </c:pt>
                <c:pt idx="159">
                  <c:v>-0.22141043727380846</c:v>
                </c:pt>
                <c:pt idx="160">
                  <c:v>-0.22209146656523357</c:v>
                </c:pt>
                <c:pt idx="161">
                  <c:v>-0.2185148140290511</c:v>
                </c:pt>
                <c:pt idx="162">
                  <c:v>-0.21066022844311011</c:v>
                </c:pt>
                <c:pt idx="163">
                  <c:v>-0.20003850414966745</c:v>
                </c:pt>
                <c:pt idx="164">
                  <c:v>-0.18801677696198604</c:v>
                </c:pt>
                <c:pt idx="165">
                  <c:v>-0.17486649916999236</c:v>
                </c:pt>
                <c:pt idx="166">
                  <c:v>-0.16034073196726831</c:v>
                </c:pt>
                <c:pt idx="167">
                  <c:v>-0.14438178117748576</c:v>
                </c:pt>
                <c:pt idx="168">
                  <c:v>-0.12687780763016263</c:v>
                </c:pt>
                <c:pt idx="169">
                  <c:v>-0.10754381823875349</c:v>
                </c:pt>
                <c:pt idx="170">
                  <c:v>-8.6683591023185444E-2</c:v>
                </c:pt>
                <c:pt idx="171">
                  <c:v>-6.5594824013280303E-2</c:v>
                </c:pt>
                <c:pt idx="172">
                  <c:v>-4.5652640568391856E-2</c:v>
                </c:pt>
                <c:pt idx="173">
                  <c:v>-2.7307434282546519E-2</c:v>
                </c:pt>
                <c:pt idx="174">
                  <c:v>-1.0660214383600711E-2</c:v>
                </c:pt>
                <c:pt idx="175">
                  <c:v>3.7262616821139788E-3</c:v>
                </c:pt>
                <c:pt idx="176">
                  <c:v>1.5457836386787159E-2</c:v>
                </c:pt>
                <c:pt idx="177">
                  <c:v>2.5082040277018759E-2</c:v>
                </c:pt>
                <c:pt idx="178">
                  <c:v>3.352325179452096E-2</c:v>
                </c:pt>
                <c:pt idx="179">
                  <c:v>4.1147155211395565E-2</c:v>
                </c:pt>
                <c:pt idx="180">
                  <c:v>4.8013625833664073E-2</c:v>
                </c:pt>
                <c:pt idx="181">
                  <c:v>5.4500865334060074E-2</c:v>
                </c:pt>
                <c:pt idx="182">
                  <c:v>6.122902338748909E-2</c:v>
                </c:pt>
                <c:pt idx="183">
                  <c:v>6.8414172878180635E-2</c:v>
                </c:pt>
                <c:pt idx="184">
                  <c:v>7.5481913079156082E-2</c:v>
                </c:pt>
                <c:pt idx="185">
                  <c:v>8.1788873530808839E-2</c:v>
                </c:pt>
                <c:pt idx="186">
                  <c:v>8.7466822593542326E-2</c:v>
                </c:pt>
                <c:pt idx="187">
                  <c:v>9.3129917107429558E-2</c:v>
                </c:pt>
                <c:pt idx="188">
                  <c:v>9.9261012011133978E-2</c:v>
                </c:pt>
                <c:pt idx="189">
                  <c:v>0.10619261487592382</c:v>
                </c:pt>
                <c:pt idx="190">
                  <c:v>0.11421869370308473</c:v>
                </c:pt>
                <c:pt idx="191">
                  <c:v>0.12322960720274898</c:v>
                </c:pt>
                <c:pt idx="192">
                  <c:v>0.1326042324531726</c:v>
                </c:pt>
                <c:pt idx="193">
                  <c:v>0.14170682611104202</c:v>
                </c:pt>
                <c:pt idx="194">
                  <c:v>0.15006306896390575</c:v>
                </c:pt>
                <c:pt idx="195">
                  <c:v>0.15747661518567743</c:v>
                </c:pt>
                <c:pt idx="196">
                  <c:v>0.16416384053200411</c:v>
                </c:pt>
                <c:pt idx="197">
                  <c:v>0.17001769471002437</c:v>
                </c:pt>
                <c:pt idx="198">
                  <c:v>0.17422202449597529</c:v>
                </c:pt>
                <c:pt idx="199">
                  <c:v>0.17631092327117653</c:v>
                </c:pt>
                <c:pt idx="200">
                  <c:v>0.17687940351025797</c:v>
                </c:pt>
                <c:pt idx="201">
                  <c:v>0.17677127491890346</c:v>
                </c:pt>
                <c:pt idx="202">
                  <c:v>0.17597389929177015</c:v>
                </c:pt>
                <c:pt idx="203">
                  <c:v>0.17371249805655456</c:v>
                </c:pt>
                <c:pt idx="204">
                  <c:v>0.16927875434184567</c:v>
                </c:pt>
                <c:pt idx="205">
                  <c:v>0.16244148329142002</c:v>
                </c:pt>
                <c:pt idx="206">
                  <c:v>0.15341089427536386</c:v>
                </c:pt>
                <c:pt idx="207">
                  <c:v>0.14250629015565508</c:v>
                </c:pt>
                <c:pt idx="208">
                  <c:v>0.12992117366767431</c:v>
                </c:pt>
                <c:pt idx="209">
                  <c:v>0.11610075854864702</c:v>
                </c:pt>
                <c:pt idx="210">
                  <c:v>0.10177717276642917</c:v>
                </c:pt>
                <c:pt idx="211">
                  <c:v>8.7207654062101111E-2</c:v>
                </c:pt>
                <c:pt idx="212">
                  <c:v>7.2002650896949849E-2</c:v>
                </c:pt>
                <c:pt idx="213">
                  <c:v>5.5899812081475285E-2</c:v>
                </c:pt>
                <c:pt idx="214">
                  <c:v>3.908554755000878E-2</c:v>
                </c:pt>
                <c:pt idx="215">
                  <c:v>2.1863415387029787E-2</c:v>
                </c:pt>
                <c:pt idx="216">
                  <c:v>4.3171753107476007E-3</c:v>
                </c:pt>
                <c:pt idx="217">
                  <c:v>-1.3510036590103311E-2</c:v>
                </c:pt>
                <c:pt idx="218">
                  <c:v>-3.1517571064228513E-2</c:v>
                </c:pt>
                <c:pt idx="219">
                  <c:v>-4.9595025844350424E-2</c:v>
                </c:pt>
                <c:pt idx="220">
                  <c:v>-6.6893492373915078E-2</c:v>
                </c:pt>
                <c:pt idx="221">
                  <c:v>-8.2009543827826575E-2</c:v>
                </c:pt>
                <c:pt idx="222">
                  <c:v>-9.4453225052276824E-2</c:v>
                </c:pt>
                <c:pt idx="223">
                  <c:v>-0.10528567931121413</c:v>
                </c:pt>
                <c:pt idx="224">
                  <c:v>-0.11577373857997686</c:v>
                </c:pt>
                <c:pt idx="225">
                  <c:v>-0.12547653679949286</c:v>
                </c:pt>
                <c:pt idx="226">
                  <c:v>-0.13283043273179546</c:v>
                </c:pt>
                <c:pt idx="227">
                  <c:v>-0.13719115531962814</c:v>
                </c:pt>
                <c:pt idx="228">
                  <c:v>-0.13952974936882825</c:v>
                </c:pt>
                <c:pt idx="229">
                  <c:v>-0.14118164473867065</c:v>
                </c:pt>
                <c:pt idx="230">
                  <c:v>-0.1421278430297899</c:v>
                </c:pt>
                <c:pt idx="231">
                  <c:v>-0.14141432216542912</c:v>
                </c:pt>
                <c:pt idx="232">
                  <c:v>-0.13843416711326326</c:v>
                </c:pt>
                <c:pt idx="233">
                  <c:v>-0.13308764027575193</c:v>
                </c:pt>
                <c:pt idx="234">
                  <c:v>-0.12497240017615573</c:v>
                </c:pt>
                <c:pt idx="235">
                  <c:v>-0.11420576036536773</c:v>
                </c:pt>
                <c:pt idx="236">
                  <c:v>-0.10232755155502012</c:v>
                </c:pt>
                <c:pt idx="237">
                  <c:v>-9.059044790466185E-2</c:v>
                </c:pt>
                <c:pt idx="238">
                  <c:v>-7.8769044321309933E-2</c:v>
                </c:pt>
                <c:pt idx="239">
                  <c:v>-6.6235212567290633E-2</c:v>
                </c:pt>
                <c:pt idx="240">
                  <c:v>-5.3847016295361746E-2</c:v>
                </c:pt>
                <c:pt idx="241">
                  <c:v>-4.3012355249570554E-2</c:v>
                </c:pt>
                <c:pt idx="242">
                  <c:v>-3.3703981711514466E-2</c:v>
                </c:pt>
                <c:pt idx="243">
                  <c:v>-2.4551851932869434E-2</c:v>
                </c:pt>
                <c:pt idx="244">
                  <c:v>-1.425231214150649E-2</c:v>
                </c:pt>
                <c:pt idx="245">
                  <c:v>-3.2022707918569096E-3</c:v>
                </c:pt>
                <c:pt idx="246">
                  <c:v>7.1790968731484757E-3</c:v>
                </c:pt>
                <c:pt idx="247">
                  <c:v>1.6328260841372236E-2</c:v>
                </c:pt>
                <c:pt idx="248">
                  <c:v>2.4888745489072599E-2</c:v>
                </c:pt>
                <c:pt idx="249">
                  <c:v>3.3059489732770786E-2</c:v>
                </c:pt>
                <c:pt idx="250">
                  <c:v>4.0136548249432573E-2</c:v>
                </c:pt>
                <c:pt idx="251">
                  <c:v>4.6218697734650718E-2</c:v>
                </c:pt>
                <c:pt idx="252">
                  <c:v>5.2595815653198701E-2</c:v>
                </c:pt>
                <c:pt idx="253">
                  <c:v>6.0423582626314337E-2</c:v>
                </c:pt>
                <c:pt idx="254">
                  <c:v>6.9616528907539874E-2</c:v>
                </c:pt>
                <c:pt idx="255">
                  <c:v>7.9436560547971449E-2</c:v>
                </c:pt>
                <c:pt idx="256">
                  <c:v>8.9391333180638882E-2</c:v>
                </c:pt>
                <c:pt idx="257">
                  <c:v>9.9673713716326412E-2</c:v>
                </c:pt>
                <c:pt idx="258">
                  <c:v>0.11074256928463551</c:v>
                </c:pt>
                <c:pt idx="259">
                  <c:v>0.12239593586990868</c:v>
                </c:pt>
                <c:pt idx="260">
                  <c:v>0.13344894435694127</c:v>
                </c:pt>
                <c:pt idx="261">
                  <c:v>0.14221227271665196</c:v>
                </c:pt>
                <c:pt idx="262">
                  <c:v>0.14750086700161144</c:v>
                </c:pt>
                <c:pt idx="263">
                  <c:v>0.14937625269443516</c:v>
                </c:pt>
                <c:pt idx="264">
                  <c:v>0.14892499781548899</c:v>
                </c:pt>
                <c:pt idx="265">
                  <c:v>0.14725775782570463</c:v>
                </c:pt>
                <c:pt idx="266">
                  <c:v>0.14470701514894085</c:v>
                </c:pt>
                <c:pt idx="267">
                  <c:v>0.14080578980403508</c:v>
                </c:pt>
                <c:pt idx="268">
                  <c:v>0.13542279404320626</c:v>
                </c:pt>
                <c:pt idx="269">
                  <c:v>0.12911238041365319</c:v>
                </c:pt>
                <c:pt idx="270">
                  <c:v>0.12219973169000023</c:v>
                </c:pt>
                <c:pt idx="271">
                  <c:v>0.11403139527051671</c:v>
                </c:pt>
                <c:pt idx="272">
                  <c:v>0.10331781230567073</c:v>
                </c:pt>
                <c:pt idx="273">
                  <c:v>8.964604710292845E-2</c:v>
                </c:pt>
                <c:pt idx="274">
                  <c:v>7.4109487322039438E-2</c:v>
                </c:pt>
                <c:pt idx="275">
                  <c:v>5.8699722526894559E-2</c:v>
                </c:pt>
                <c:pt idx="276">
                  <c:v>4.5073251252034978E-2</c:v>
                </c:pt>
                <c:pt idx="277">
                  <c:v>3.3576024332997584E-2</c:v>
                </c:pt>
                <c:pt idx="278">
                  <c:v>2.3518081202156284E-2</c:v>
                </c:pt>
                <c:pt idx="279">
                  <c:v>1.4264289353269592E-2</c:v>
                </c:pt>
                <c:pt idx="280">
                  <c:v>5.4636821463321852E-3</c:v>
                </c:pt>
                <c:pt idx="281">
                  <c:v>-3.7335943702253489E-3</c:v>
                </c:pt>
                <c:pt idx="282">
                  <c:v>-1.4379917952044116E-2</c:v>
                </c:pt>
                <c:pt idx="283">
                  <c:v>-2.6805476509887457E-2</c:v>
                </c:pt>
                <c:pt idx="284">
                  <c:v>-4.0435499714096053E-2</c:v>
                </c:pt>
                <c:pt idx="285">
                  <c:v>-5.4684087764694883E-2</c:v>
                </c:pt>
                <c:pt idx="286">
                  <c:v>-6.9512127600882587E-2</c:v>
                </c:pt>
                <c:pt idx="287">
                  <c:v>-8.4945828151531524E-2</c:v>
                </c:pt>
                <c:pt idx="288">
                  <c:v>-0.10095490638091864</c:v>
                </c:pt>
                <c:pt idx="289">
                  <c:v>-0.1174960719529618</c:v>
                </c:pt>
                <c:pt idx="290">
                  <c:v>-0.13384885911438962</c:v>
                </c:pt>
                <c:pt idx="291">
                  <c:v>-0.14832895741279556</c:v>
                </c:pt>
                <c:pt idx="292">
                  <c:v>-0.15987567785898746</c:v>
                </c:pt>
                <c:pt idx="293">
                  <c:v>-0.16953733951059252</c:v>
                </c:pt>
                <c:pt idx="294">
                  <c:v>-0.17916502699050846</c:v>
                </c:pt>
                <c:pt idx="295">
                  <c:v>-0.18833060402382132</c:v>
                </c:pt>
                <c:pt idx="296">
                  <c:v>-0.19471446986223417</c:v>
                </c:pt>
                <c:pt idx="297">
                  <c:v>-0.19762244273875945</c:v>
                </c:pt>
                <c:pt idx="298">
                  <c:v>-0.19884547901766306</c:v>
                </c:pt>
                <c:pt idx="299">
                  <c:v>-0.19938030077635083</c:v>
                </c:pt>
                <c:pt idx="300">
                  <c:v>-0.19723808441740126</c:v>
                </c:pt>
                <c:pt idx="301">
                  <c:v>-0.19021868844735629</c:v>
                </c:pt>
                <c:pt idx="302">
                  <c:v>-0.17884082333191917</c:v>
                </c:pt>
                <c:pt idx="303">
                  <c:v>-0.16531475576268298</c:v>
                </c:pt>
                <c:pt idx="304">
                  <c:v>-0.15061891896464782</c:v>
                </c:pt>
                <c:pt idx="305">
                  <c:v>-0.1344313393530491</c:v>
                </c:pt>
                <c:pt idx="306">
                  <c:v>-0.11768389779793788</c:v>
                </c:pt>
                <c:pt idx="307">
                  <c:v>-0.10247798673642383</c:v>
                </c:pt>
                <c:pt idx="308">
                  <c:v>-8.9342206211483824E-2</c:v>
                </c:pt>
                <c:pt idx="309">
                  <c:v>-7.6442356626982233E-2</c:v>
                </c:pt>
                <c:pt idx="310">
                  <c:v>-6.2521492921045654E-2</c:v>
                </c:pt>
                <c:pt idx="311">
                  <c:v>-4.8479774710636934E-2</c:v>
                </c:pt>
                <c:pt idx="312">
                  <c:v>-3.5228327229230492E-2</c:v>
                </c:pt>
                <c:pt idx="313">
                  <c:v>-2.202585476215841E-2</c:v>
                </c:pt>
                <c:pt idx="314">
                  <c:v>-8.2238359514432285E-3</c:v>
                </c:pt>
                <c:pt idx="315">
                  <c:v>4.6362007306173826E-3</c:v>
                </c:pt>
                <c:pt idx="316">
                  <c:v>1.4474093664383543E-2</c:v>
                </c:pt>
                <c:pt idx="317">
                  <c:v>2.1307088651131362E-2</c:v>
                </c:pt>
                <c:pt idx="318">
                  <c:v>2.7164242469399882E-2</c:v>
                </c:pt>
                <c:pt idx="319">
                  <c:v>3.3263456088504145E-2</c:v>
                </c:pt>
                <c:pt idx="320">
                  <c:v>3.8581405396290153E-2</c:v>
                </c:pt>
                <c:pt idx="321">
                  <c:v>4.1860519944957493E-2</c:v>
                </c:pt>
                <c:pt idx="322">
                  <c:v>4.3677724970811925E-2</c:v>
                </c:pt>
                <c:pt idx="323">
                  <c:v>4.5866908029202021E-2</c:v>
                </c:pt>
                <c:pt idx="324">
                  <c:v>4.9230328304309581E-2</c:v>
                </c:pt>
                <c:pt idx="325">
                  <c:v>5.2927491757080898E-2</c:v>
                </c:pt>
                <c:pt idx="326">
                  <c:v>5.584256931444137E-2</c:v>
                </c:pt>
                <c:pt idx="327">
                  <c:v>5.7813741178752306E-2</c:v>
                </c:pt>
                <c:pt idx="328">
                  <c:v>5.9537707585161227E-2</c:v>
                </c:pt>
                <c:pt idx="329">
                  <c:v>6.1729139037586332E-2</c:v>
                </c:pt>
                <c:pt idx="330">
                  <c:v>6.479053687118555E-2</c:v>
                </c:pt>
                <c:pt idx="331">
                  <c:v>6.880962388901242E-2</c:v>
                </c:pt>
                <c:pt idx="332">
                  <c:v>7.3666172397532093E-2</c:v>
                </c:pt>
                <c:pt idx="333">
                  <c:v>7.8995405031780902E-2</c:v>
                </c:pt>
                <c:pt idx="334">
                  <c:v>8.4505436760389865E-2</c:v>
                </c:pt>
                <c:pt idx="335">
                  <c:v>9.0206237529631084E-2</c:v>
                </c:pt>
                <c:pt idx="336">
                  <c:v>9.6194671527736988E-2</c:v>
                </c:pt>
                <c:pt idx="337">
                  <c:v>0.1023650039579508</c:v>
                </c:pt>
                <c:pt idx="338">
                  <c:v>0.10782391547622487</c:v>
                </c:pt>
                <c:pt idx="339">
                  <c:v>0.11145159759020239</c:v>
                </c:pt>
                <c:pt idx="340">
                  <c:v>0.11320759856877807</c:v>
                </c:pt>
                <c:pt idx="341">
                  <c:v>0.114145502468722</c:v>
                </c:pt>
                <c:pt idx="342">
                  <c:v>0.1147661481373651</c:v>
                </c:pt>
                <c:pt idx="343">
                  <c:v>0.11424869881630541</c:v>
                </c:pt>
                <c:pt idx="344">
                  <c:v>0.1117249107401766</c:v>
                </c:pt>
                <c:pt idx="345">
                  <c:v>0.1071126586025077</c:v>
                </c:pt>
                <c:pt idx="346">
                  <c:v>0.10064943491330638</c:v>
                </c:pt>
                <c:pt idx="347">
                  <c:v>9.2481649636287938E-2</c:v>
                </c:pt>
                <c:pt idx="348">
                  <c:v>8.3220207418499934E-2</c:v>
                </c:pt>
                <c:pt idx="349">
                  <c:v>7.4053784506320816E-2</c:v>
                </c:pt>
                <c:pt idx="350">
                  <c:v>6.5820930264503127E-2</c:v>
                </c:pt>
                <c:pt idx="351">
                  <c:v>5.8219652728175648E-2</c:v>
                </c:pt>
                <c:pt idx="352">
                  <c:v>5.023751497625531E-2</c:v>
                </c:pt>
                <c:pt idx="353">
                  <c:v>4.1872701933713168E-2</c:v>
                </c:pt>
                <c:pt idx="354">
                  <c:v>3.4293918322176022E-2</c:v>
                </c:pt>
                <c:pt idx="355">
                  <c:v>2.7895922076034221E-2</c:v>
                </c:pt>
                <c:pt idx="356">
                  <c:v>2.1542446104245709E-2</c:v>
                </c:pt>
                <c:pt idx="357">
                  <c:v>1.4282353502003719E-2</c:v>
                </c:pt>
                <c:pt idx="358">
                  <c:v>6.7479057939002331E-3</c:v>
                </c:pt>
                <c:pt idx="359">
                  <c:v>1.1902535569037056E-4</c:v>
                </c:pt>
                <c:pt idx="360">
                  <c:v>-5.1970249219951388E-3</c:v>
                </c:pt>
                <c:pt idx="361">
                  <c:v>-9.848328791406933E-3</c:v>
                </c:pt>
                <c:pt idx="362">
                  <c:v>-1.4980994860087412E-2</c:v>
                </c:pt>
                <c:pt idx="363">
                  <c:v>-2.1364090331604493E-2</c:v>
                </c:pt>
                <c:pt idx="364">
                  <c:v>-2.9076875914034166E-2</c:v>
                </c:pt>
                <c:pt idx="365">
                  <c:v>-3.7840325847705393E-2</c:v>
                </c:pt>
                <c:pt idx="366">
                  <c:v>-4.7152798004165004E-2</c:v>
                </c:pt>
                <c:pt idx="367">
                  <c:v>-5.6270009589105267E-2</c:v>
                </c:pt>
                <c:pt idx="368">
                  <c:v>-6.464040349908895E-2</c:v>
                </c:pt>
                <c:pt idx="369">
                  <c:v>-7.1677426228424934E-2</c:v>
                </c:pt>
                <c:pt idx="370">
                  <c:v>-7.6797449306442625E-2</c:v>
                </c:pt>
                <c:pt idx="371">
                  <c:v>-8.0210118095245905E-2</c:v>
                </c:pt>
                <c:pt idx="372">
                  <c:v>-8.2714463675632122E-2</c:v>
                </c:pt>
                <c:pt idx="373">
                  <c:v>-8.4831413759177243E-2</c:v>
                </c:pt>
                <c:pt idx="374">
                  <c:v>-8.6323440430954343E-2</c:v>
                </c:pt>
                <c:pt idx="375">
                  <c:v>-8.6986278310396736E-2</c:v>
                </c:pt>
                <c:pt idx="376">
                  <c:v>-8.7024291127550155E-2</c:v>
                </c:pt>
                <c:pt idx="377">
                  <c:v>-8.6627135977113245E-2</c:v>
                </c:pt>
                <c:pt idx="378">
                  <c:v>-8.5567858386178378E-2</c:v>
                </c:pt>
                <c:pt idx="379">
                  <c:v>-8.3253029823305097E-2</c:v>
                </c:pt>
                <c:pt idx="380">
                  <c:v>-7.9362853579664591E-2</c:v>
                </c:pt>
                <c:pt idx="381">
                  <c:v>-7.4220057435334816E-2</c:v>
                </c:pt>
                <c:pt idx="382">
                  <c:v>-6.8720011659277644E-2</c:v>
                </c:pt>
                <c:pt idx="383">
                  <c:v>-6.340203087829395E-2</c:v>
                </c:pt>
                <c:pt idx="384">
                  <c:v>-5.8371335274973304E-2</c:v>
                </c:pt>
                <c:pt idx="385">
                  <c:v>-5.3705177752148732E-2</c:v>
                </c:pt>
                <c:pt idx="386">
                  <c:v>-4.9541371009755815E-2</c:v>
                </c:pt>
                <c:pt idx="387">
                  <c:v>-4.6177965825604662E-2</c:v>
                </c:pt>
                <c:pt idx="388">
                  <c:v>-4.3550387666337627E-2</c:v>
                </c:pt>
                <c:pt idx="389">
                  <c:v>-4.1215772573449785E-2</c:v>
                </c:pt>
                <c:pt idx="390">
                  <c:v>-3.8708779324315254E-2</c:v>
                </c:pt>
                <c:pt idx="391">
                  <c:v>-3.6017168740937772E-2</c:v>
                </c:pt>
                <c:pt idx="392">
                  <c:v>-3.3615650237884286E-2</c:v>
                </c:pt>
                <c:pt idx="393">
                  <c:v>-3.2014603699587425E-2</c:v>
                </c:pt>
                <c:pt idx="394">
                  <c:v>-3.1510903217578351E-2</c:v>
                </c:pt>
                <c:pt idx="395">
                  <c:v>-3.2078988419735735E-2</c:v>
                </c:pt>
                <c:pt idx="396">
                  <c:v>-3.3689824477296806E-2</c:v>
                </c:pt>
                <c:pt idx="397">
                  <c:v>-3.6148435563662984E-2</c:v>
                </c:pt>
                <c:pt idx="398">
                  <c:v>-3.895936362046333E-2</c:v>
                </c:pt>
                <c:pt idx="399">
                  <c:v>-4.161786408630485E-2</c:v>
                </c:pt>
                <c:pt idx="400">
                  <c:v>-4.3765881773078712E-2</c:v>
                </c:pt>
                <c:pt idx="401">
                  <c:v>-4.4809798905546885E-2</c:v>
                </c:pt>
                <c:pt idx="402">
                  <c:v>-4.3990299059279439E-2</c:v>
                </c:pt>
                <c:pt idx="403">
                  <c:v>-4.1386823710275862E-2</c:v>
                </c:pt>
                <c:pt idx="404">
                  <c:v>-3.7755238300339632E-2</c:v>
                </c:pt>
                <c:pt idx="405">
                  <c:v>-3.3283449982682387E-2</c:v>
                </c:pt>
                <c:pt idx="406">
                  <c:v>-2.7015185074307339E-2</c:v>
                </c:pt>
                <c:pt idx="407">
                  <c:v>-1.7847924170426955E-2</c:v>
                </c:pt>
                <c:pt idx="408">
                  <c:v>-5.8389603051399322E-3</c:v>
                </c:pt>
                <c:pt idx="409">
                  <c:v>7.9040768190279578E-3</c:v>
                </c:pt>
                <c:pt idx="410">
                  <c:v>2.2207486839462696E-2</c:v>
                </c:pt>
                <c:pt idx="411">
                  <c:v>3.6447871573397149E-2</c:v>
                </c:pt>
                <c:pt idx="412">
                  <c:v>5.0311286575585375E-2</c:v>
                </c:pt>
                <c:pt idx="413">
                  <c:v>6.3483379012482674E-2</c:v>
                </c:pt>
                <c:pt idx="414">
                  <c:v>7.5808616002452589E-2</c:v>
                </c:pt>
                <c:pt idx="415">
                  <c:v>8.7338053189128642E-2</c:v>
                </c:pt>
                <c:pt idx="416">
                  <c:v>9.8067388153434576E-2</c:v>
                </c:pt>
                <c:pt idx="417">
                  <c:v>0.10754448079196748</c:v>
                </c:pt>
                <c:pt idx="418">
                  <c:v>0.1153809861253064</c:v>
                </c:pt>
                <c:pt idx="419">
                  <c:v>0.12191424705006416</c:v>
                </c:pt>
                <c:pt idx="420">
                  <c:v>0.12742962380647185</c:v>
                </c:pt>
                <c:pt idx="421">
                  <c:v>0.13109959476136276</c:v>
                </c:pt>
                <c:pt idx="422">
                  <c:v>0.13182619918171046</c:v>
                </c:pt>
                <c:pt idx="423">
                  <c:v>0.12998710044374703</c:v>
                </c:pt>
                <c:pt idx="424">
                  <c:v>0.12701672231924943</c:v>
                </c:pt>
                <c:pt idx="425">
                  <c:v>0.12362852646731337</c:v>
                </c:pt>
                <c:pt idx="426">
                  <c:v>0.11958729816374969</c:v>
                </c:pt>
                <c:pt idx="427">
                  <c:v>0.11488793325556219</c:v>
                </c:pt>
                <c:pt idx="428">
                  <c:v>0.11009086332545735</c:v>
                </c:pt>
                <c:pt idx="429">
                  <c:v>0.10544308583575211</c:v>
                </c:pt>
                <c:pt idx="430">
                  <c:v>0.10055086553736385</c:v>
                </c:pt>
                <c:pt idx="431">
                  <c:v>9.4808866814951084E-2</c:v>
                </c:pt>
                <c:pt idx="432">
                  <c:v>8.8299974629319031E-2</c:v>
                </c:pt>
                <c:pt idx="433">
                  <c:v>8.1511114511714458E-2</c:v>
                </c:pt>
                <c:pt idx="434">
                  <c:v>7.4032786508901008E-2</c:v>
                </c:pt>
                <c:pt idx="435">
                  <c:v>6.5130883157053315E-2</c:v>
                </c:pt>
                <c:pt idx="436">
                  <c:v>5.5318563421642888E-2</c:v>
                </c:pt>
                <c:pt idx="437">
                  <c:v>4.6095077494785162E-2</c:v>
                </c:pt>
                <c:pt idx="438">
                  <c:v>3.7819630550738975E-2</c:v>
                </c:pt>
                <c:pt idx="439">
                  <c:v>2.9465546712971E-2</c:v>
                </c:pt>
                <c:pt idx="440">
                  <c:v>2.0352137364121132E-2</c:v>
                </c:pt>
                <c:pt idx="441">
                  <c:v>1.0828919934858967E-2</c:v>
                </c:pt>
                <c:pt idx="442">
                  <c:v>1.9048996806902763E-3</c:v>
                </c:pt>
                <c:pt idx="443">
                  <c:v>-5.7116654353574388E-3</c:v>
                </c:pt>
                <c:pt idx="444">
                  <c:v>-1.2362319787351942E-2</c:v>
                </c:pt>
                <c:pt idx="445">
                  <c:v>-1.8998329210525598E-2</c:v>
                </c:pt>
                <c:pt idx="446">
                  <c:v>-2.6246168525576877E-2</c:v>
                </c:pt>
                <c:pt idx="447">
                  <c:v>-3.3466929406228724E-2</c:v>
                </c:pt>
                <c:pt idx="448">
                  <c:v>-3.8783945972220922E-2</c:v>
                </c:pt>
                <c:pt idx="449">
                  <c:v>-4.0763164515194031E-2</c:v>
                </c:pt>
                <c:pt idx="450">
                  <c:v>-4.0486326421447533E-2</c:v>
                </c:pt>
                <c:pt idx="451">
                  <c:v>-4.1000095908956015E-2</c:v>
                </c:pt>
                <c:pt idx="452">
                  <c:v>-4.3679332037600618E-2</c:v>
                </c:pt>
                <c:pt idx="453">
                  <c:v>-4.630170206938395E-2</c:v>
                </c:pt>
                <c:pt idx="454">
                  <c:v>-4.6082458550073167E-2</c:v>
                </c:pt>
                <c:pt idx="455">
                  <c:v>-4.3263484137420996E-2</c:v>
                </c:pt>
                <c:pt idx="456">
                  <c:v>-4.0276283527909677E-2</c:v>
                </c:pt>
                <c:pt idx="457">
                  <c:v>-3.8771776282207258E-2</c:v>
                </c:pt>
                <c:pt idx="458">
                  <c:v>-3.8030547204070488E-2</c:v>
                </c:pt>
                <c:pt idx="459">
                  <c:v>-3.5927039645847161E-2</c:v>
                </c:pt>
                <c:pt idx="460">
                  <c:v>-3.1577024297218169E-2</c:v>
                </c:pt>
                <c:pt idx="461">
                  <c:v>-2.6138899154964521E-2</c:v>
                </c:pt>
                <c:pt idx="462">
                  <c:v>-2.1415452547051277E-2</c:v>
                </c:pt>
                <c:pt idx="463">
                  <c:v>-1.855405285699244E-2</c:v>
                </c:pt>
                <c:pt idx="464">
                  <c:v>-1.7610244603581758E-2</c:v>
                </c:pt>
                <c:pt idx="465">
                  <c:v>-1.7705573957561088E-2</c:v>
                </c:pt>
                <c:pt idx="466">
                  <c:v>-1.7748348064963563E-2</c:v>
                </c:pt>
                <c:pt idx="467">
                  <c:v>-1.7671755744223635E-2</c:v>
                </c:pt>
                <c:pt idx="468">
                  <c:v>-1.8730610201236873E-2</c:v>
                </c:pt>
                <c:pt idx="469">
                  <c:v>-2.1800416324838395E-2</c:v>
                </c:pt>
                <c:pt idx="470">
                  <c:v>-2.5897458214867101E-2</c:v>
                </c:pt>
                <c:pt idx="471">
                  <c:v>-2.9159152960889424E-2</c:v>
                </c:pt>
                <c:pt idx="472">
                  <c:v>-3.0807993992712942E-2</c:v>
                </c:pt>
                <c:pt idx="473">
                  <c:v>-3.1732808814529438E-2</c:v>
                </c:pt>
                <c:pt idx="474">
                  <c:v>-3.3123066063571939E-2</c:v>
                </c:pt>
                <c:pt idx="475">
                  <c:v>-3.5105196588776179E-2</c:v>
                </c:pt>
                <c:pt idx="476">
                  <c:v>-3.7017527518413272E-2</c:v>
                </c:pt>
                <c:pt idx="477">
                  <c:v>-3.833338381575993E-2</c:v>
                </c:pt>
                <c:pt idx="478">
                  <c:v>-3.8733018255334969E-2</c:v>
                </c:pt>
                <c:pt idx="479">
                  <c:v>-3.7671614867320694E-2</c:v>
                </c:pt>
                <c:pt idx="480">
                  <c:v>-3.4768892209763237E-2</c:v>
                </c:pt>
                <c:pt idx="481">
                  <c:v>-3.0176058160331178E-2</c:v>
                </c:pt>
                <c:pt idx="482">
                  <c:v>-2.4274912017991188E-2</c:v>
                </c:pt>
                <c:pt idx="483">
                  <c:v>-1.7269483248774795E-2</c:v>
                </c:pt>
                <c:pt idx="484">
                  <c:v>-9.1767021556429865E-3</c:v>
                </c:pt>
                <c:pt idx="485">
                  <c:v>-4.7549081023707488E-4</c:v>
                </c:pt>
                <c:pt idx="486">
                  <c:v>7.8241913210338535E-3</c:v>
                </c:pt>
                <c:pt idx="487">
                  <c:v>1.4918658322638924E-2</c:v>
                </c:pt>
                <c:pt idx="488">
                  <c:v>2.1007312865252852E-2</c:v>
                </c:pt>
                <c:pt idx="489">
                  <c:v>2.7072986825950607E-2</c:v>
                </c:pt>
                <c:pt idx="490">
                  <c:v>3.353689524042866E-2</c:v>
                </c:pt>
                <c:pt idx="491">
                  <c:v>3.9856618135172904E-2</c:v>
                </c:pt>
                <c:pt idx="492">
                  <c:v>4.543448029772118E-2</c:v>
                </c:pt>
                <c:pt idx="493">
                  <c:v>5.0128564863693201E-2</c:v>
                </c:pt>
                <c:pt idx="494">
                  <c:v>5.38579121980663E-2</c:v>
                </c:pt>
                <c:pt idx="495">
                  <c:v>5.6479604046908854E-2</c:v>
                </c:pt>
                <c:pt idx="496">
                  <c:v>5.7950277309909953E-2</c:v>
                </c:pt>
                <c:pt idx="497">
                  <c:v>5.8234281596229627E-2</c:v>
                </c:pt>
                <c:pt idx="498">
                  <c:v>5.7258409100576557E-2</c:v>
                </c:pt>
                <c:pt idx="499">
                  <c:v>5.4941495246207797E-2</c:v>
                </c:pt>
              </c:numCache>
            </c:numRef>
          </c:val>
          <c:smooth val="0"/>
        </c:ser>
        <c:ser>
          <c:idx val="2"/>
          <c:order val="2"/>
          <c:tx>
            <c:strRef>
              <c:f>'图4.12数据'!$G$1</c:f>
              <c:strCache>
                <c:ptCount val="1"/>
                <c:pt idx="0">
                  <c:v>α=0.90</c:v>
                </c:pt>
              </c:strCache>
            </c:strRef>
          </c:tx>
          <c:spPr>
            <a:ln w="38100" cap="rnd">
              <a:solidFill>
                <a:srgbClr val="FFFF00"/>
              </a:solidFill>
              <a:round/>
            </a:ln>
            <a:effectLst/>
          </c:spPr>
          <c:marker>
            <c:symbol val="none"/>
          </c:marker>
          <c:val>
            <c:numRef>
              <c:f>'图4.12数据'!$G$2:$G$501</c:f>
              <c:numCache>
                <c:formatCode>General</c:formatCode>
                <c:ptCount val="500"/>
                <c:pt idx="0">
                  <c:v>-7.6990099009900984E-4</c:v>
                </c:pt>
                <c:pt idx="1">
                  <c:v>-2.4246600660066003E-3</c:v>
                </c:pt>
                <c:pt idx="2">
                  <c:v>-4.1090587458745874E-3</c:v>
                </c:pt>
                <c:pt idx="3">
                  <c:v>-5.6144565016501653E-3</c:v>
                </c:pt>
                <c:pt idx="4">
                  <c:v>-7.017895339933993E-3</c:v>
                </c:pt>
                <c:pt idx="5">
                  <c:v>-8.4906272580858085E-3</c:v>
                </c:pt>
                <c:pt idx="6">
                  <c:v>-1.0081168492673268E-2</c:v>
                </c:pt>
                <c:pt idx="7">
                  <c:v>-1.1938794217663367E-2</c:v>
                </c:pt>
                <c:pt idx="8">
                  <c:v>-1.4420954399857425E-2</c:v>
                </c:pt>
                <c:pt idx="9">
                  <c:v>-1.766453552752845E-2</c:v>
                </c:pt>
                <c:pt idx="10">
                  <c:v>-2.1442108377415867E-2</c:v>
                </c:pt>
                <c:pt idx="11">
                  <c:v>-2.5413805130433356E-2</c:v>
                </c:pt>
                <c:pt idx="12">
                  <c:v>-2.9542523627291012E-2</c:v>
                </c:pt>
                <c:pt idx="13">
                  <c:v>-3.3887809218357288E-2</c:v>
                </c:pt>
                <c:pt idx="14">
                  <c:v>-3.829784017770968E-2</c:v>
                </c:pt>
                <c:pt idx="15">
                  <c:v>-4.2717825136836404E-2</c:v>
                </c:pt>
                <c:pt idx="16">
                  <c:v>-4.7528814900380488E-2</c:v>
                </c:pt>
                <c:pt idx="17">
                  <c:v>-5.3098309647966198E-2</c:v>
                </c:pt>
                <c:pt idx="18">
                  <c:v>-5.8988742709572217E-2</c:v>
                </c:pt>
                <c:pt idx="19">
                  <c:v>-6.4168416293400463E-2</c:v>
                </c:pt>
                <c:pt idx="20">
                  <c:v>-6.7840287535347557E-2</c:v>
                </c:pt>
                <c:pt idx="21">
                  <c:v>-7.00988990458392E-2</c:v>
                </c:pt>
                <c:pt idx="22">
                  <c:v>-7.1690989339275091E-2</c:v>
                </c:pt>
                <c:pt idx="23">
                  <c:v>-7.3234233639671006E-2</c:v>
                </c:pt>
                <c:pt idx="24">
                  <c:v>-7.4724539648641203E-2</c:v>
                </c:pt>
                <c:pt idx="25">
                  <c:v>-7.5393867861994895E-2</c:v>
                </c:pt>
                <c:pt idx="26">
                  <c:v>-7.4327880415729408E-2</c:v>
                </c:pt>
                <c:pt idx="27">
                  <c:v>-7.135159402432148E-2</c:v>
                </c:pt>
                <c:pt idx="28">
                  <c:v>-6.7353332311658312E-2</c:v>
                </c:pt>
                <c:pt idx="29">
                  <c:v>-6.3615490829667401E-2</c:v>
                </c:pt>
                <c:pt idx="30">
                  <c:v>-6.0410377390265009E-2</c:v>
                </c:pt>
                <c:pt idx="31">
                  <c:v>-5.6708085525825971E-2</c:v>
                </c:pt>
                <c:pt idx="32">
                  <c:v>-5.143833307885394E-2</c:v>
                </c:pt>
                <c:pt idx="33">
                  <c:v>-4.4791133434334884E-2</c:v>
                </c:pt>
                <c:pt idx="34">
                  <c:v>-3.8091029991891498E-2</c:v>
                </c:pt>
                <c:pt idx="35">
                  <c:v>-3.2466217421745248E-2</c:v>
                </c:pt>
                <c:pt idx="36">
                  <c:v>-2.7915041224125185E-2</c:v>
                </c:pt>
                <c:pt idx="37">
                  <c:v>-2.3494758223824876E-2</c:v>
                </c:pt>
                <c:pt idx="38">
                  <c:v>-1.8461454018604107E-2</c:v>
                </c:pt>
                <c:pt idx="39">
                  <c:v>-1.3025605646446666E-2</c:v>
                </c:pt>
                <c:pt idx="40">
                  <c:v>-8.1618569629901185E-3</c:v>
                </c:pt>
                <c:pt idx="41">
                  <c:v>-4.6565623558000183E-3</c:v>
                </c:pt>
                <c:pt idx="42">
                  <c:v>-2.2120282324312374E-3</c:v>
                </c:pt>
                <c:pt idx="43">
                  <c:v>3.2574224757756306E-4</c:v>
                </c:pt>
                <c:pt idx="44">
                  <c:v>3.9391086168792128E-3</c:v>
                </c:pt>
                <c:pt idx="45">
                  <c:v>8.3317324086566395E-3</c:v>
                </c:pt>
                <c:pt idx="46">
                  <c:v>1.2413938705744771E-2</c:v>
                </c:pt>
                <c:pt idx="47">
                  <c:v>1.5568584439130688E-2</c:v>
                </c:pt>
                <c:pt idx="48">
                  <c:v>1.8199712793897486E-2</c:v>
                </c:pt>
                <c:pt idx="49">
                  <c:v>2.1284559996355923E-2</c:v>
                </c:pt>
                <c:pt idx="50">
                  <c:v>2.5352803666687327E-2</c:v>
                </c:pt>
                <c:pt idx="51">
                  <c:v>3.0192308778566452E-2</c:v>
                </c:pt>
                <c:pt idx="52">
                  <c:v>3.5079612554175153E-2</c:v>
                </c:pt>
                <c:pt idx="53">
                  <c:v>3.9474489582586023E-2</c:v>
                </c:pt>
                <c:pt idx="54">
                  <c:v>4.3461034023667355E-2</c:v>
                </c:pt>
                <c:pt idx="55">
                  <c:v>4.7470574185657054E-2</c:v>
                </c:pt>
                <c:pt idx="56">
                  <c:v>5.1763516767091344E-2</c:v>
                </c:pt>
                <c:pt idx="57">
                  <c:v>5.6271653539227098E-2</c:v>
                </c:pt>
                <c:pt idx="58">
                  <c:v>6.0642375974083271E-2</c:v>
                </c:pt>
                <c:pt idx="59">
                  <c:v>6.4232791842021464E-2</c:v>
                </c:pt>
                <c:pt idx="60">
                  <c:v>6.6621393845938126E-2</c:v>
                </c:pt>
                <c:pt idx="61">
                  <c:v>6.7809815517449926E-2</c:v>
                </c:pt>
                <c:pt idx="62">
                  <c:v>6.7962431325440914E-2</c:v>
                </c:pt>
                <c:pt idx="63">
                  <c:v>6.7229290503127842E-2</c:v>
                </c:pt>
                <c:pt idx="64">
                  <c:v>6.5563787195389314E-2</c:v>
                </c:pt>
                <c:pt idx="65">
                  <c:v>6.2650180753078114E-2</c:v>
                </c:pt>
                <c:pt idx="66">
                  <c:v>5.8105294690971615E-2</c:v>
                </c:pt>
                <c:pt idx="67">
                  <c:v>5.2028890634415709E-2</c:v>
                </c:pt>
                <c:pt idx="68">
                  <c:v>4.5114582429059955E-2</c:v>
                </c:pt>
                <c:pt idx="69">
                  <c:v>3.8055797453480686E-2</c:v>
                </c:pt>
                <c:pt idx="70">
                  <c:v>3.092216490285209E-2</c:v>
                </c:pt>
                <c:pt idx="71">
                  <c:v>2.3129222339959621E-2</c:v>
                </c:pt>
                <c:pt idx="72">
                  <c:v>1.4093923868339894E-2</c:v>
                </c:pt>
                <c:pt idx="73">
                  <c:v>4.0651255409118459E-3</c:v>
                </c:pt>
                <c:pt idx="74">
                  <c:v>-5.8859414686248815E-3</c:v>
                </c:pt>
                <c:pt idx="75">
                  <c:v>-1.5039393526382856E-2</c:v>
                </c:pt>
                <c:pt idx="76">
                  <c:v>-2.3862318860213221E-2</c:v>
                </c:pt>
                <c:pt idx="77">
                  <c:v>-3.3152918657360211E-2</c:v>
                </c:pt>
                <c:pt idx="78">
                  <c:v>-4.292409543848888E-2</c:v>
                </c:pt>
                <c:pt idx="79">
                  <c:v>-5.2487527478798417E-2</c:v>
                </c:pt>
                <c:pt idx="80">
                  <c:v>-6.1324055258971381E-2</c:v>
                </c:pt>
                <c:pt idx="81">
                  <c:v>-6.9508745442645209E-2</c:v>
                </c:pt>
                <c:pt idx="82">
                  <c:v>-7.7220313142605121E-2</c:v>
                </c:pt>
                <c:pt idx="83">
                  <c:v>-8.4182638263988183E-2</c:v>
                </c:pt>
                <c:pt idx="84">
                  <c:v>-8.9633681368282439E-2</c:v>
                </c:pt>
                <c:pt idx="85">
                  <c:v>-9.2913745574688525E-2</c:v>
                </c:pt>
                <c:pt idx="86">
                  <c:v>-9.4222503030420998E-2</c:v>
                </c:pt>
                <c:pt idx="87">
                  <c:v>-9.4433784080514213E-2</c:v>
                </c:pt>
                <c:pt idx="88">
                  <c:v>-9.3973111943089868E-2</c:v>
                </c:pt>
                <c:pt idx="89">
                  <c:v>-9.2357186887394735E-2</c:v>
                </c:pt>
                <c:pt idx="90">
                  <c:v>-8.8980478099645363E-2</c:v>
                </c:pt>
                <c:pt idx="91">
                  <c:v>-8.3903684415093369E-2</c:v>
                </c:pt>
                <c:pt idx="92">
                  <c:v>-7.7858926534640133E-2</c:v>
                </c:pt>
                <c:pt idx="93">
                  <c:v>-7.1537588336621674E-2</c:v>
                </c:pt>
                <c:pt idx="94">
                  <c:v>-6.4719407060715287E-2</c:v>
                </c:pt>
                <c:pt idx="95">
                  <c:v>-5.6500931701178411E-2</c:v>
                </c:pt>
                <c:pt idx="96">
                  <c:v>-4.6510508498057268E-2</c:v>
                </c:pt>
                <c:pt idx="97">
                  <c:v>-3.5674903192806001E-2</c:v>
                </c:pt>
                <c:pt idx="98">
                  <c:v>-2.5462396371875234E-2</c:v>
                </c:pt>
                <c:pt idx="99">
                  <c:v>-1.653569468848309E-2</c:v>
                </c:pt>
                <c:pt idx="100">
                  <c:v>-8.4412011272255397E-3</c:v>
                </c:pt>
                <c:pt idx="101">
                  <c:v>-3.1127243364489915E-4</c:v>
                </c:pt>
                <c:pt idx="102">
                  <c:v>8.2043432585644765E-3</c:v>
                </c:pt>
                <c:pt idx="103">
                  <c:v>1.6598958437658524E-2</c:v>
                </c:pt>
                <c:pt idx="104">
                  <c:v>2.3980910778711156E-2</c:v>
                </c:pt>
                <c:pt idx="105">
                  <c:v>2.9807506169486901E-2</c:v>
                </c:pt>
                <c:pt idx="106">
                  <c:v>3.4435732450227984E-2</c:v>
                </c:pt>
                <c:pt idx="107">
                  <c:v>3.8795195508835548E-2</c:v>
                </c:pt>
                <c:pt idx="108">
                  <c:v>4.3627755165872785E-2</c:v>
                </c:pt>
                <c:pt idx="109">
                  <c:v>4.8849666117932372E-2</c:v>
                </c:pt>
                <c:pt idx="110">
                  <c:v>5.3557042740462565E-2</c:v>
                </c:pt>
                <c:pt idx="111">
                  <c:v>5.6913417674337094E-2</c:v>
                </c:pt>
                <c:pt idx="112">
                  <c:v>5.9198577557068408E-2</c:v>
                </c:pt>
                <c:pt idx="113">
                  <c:v>6.1651789108292256E-2</c:v>
                </c:pt>
                <c:pt idx="114">
                  <c:v>6.505994353079636E-2</c:v>
                </c:pt>
                <c:pt idx="115">
                  <c:v>6.8976391421941147E-2</c:v>
                </c:pt>
                <c:pt idx="116">
                  <c:v>7.2491425547073773E-2</c:v>
                </c:pt>
                <c:pt idx="117">
                  <c:v>7.5368223586425809E-2</c:v>
                </c:pt>
                <c:pt idx="118">
                  <c:v>7.8085658653525805E-2</c:v>
                </c:pt>
                <c:pt idx="119">
                  <c:v>8.1228379916886098E-2</c:v>
                </c:pt>
                <c:pt idx="120">
                  <c:v>8.4894584829487932E-2</c:v>
                </c:pt>
                <c:pt idx="121">
                  <c:v>8.863826166007048E-2</c:v>
                </c:pt>
                <c:pt idx="122">
                  <c:v>9.211872592310634E-2</c:v>
                </c:pt>
                <c:pt idx="123">
                  <c:v>9.5239526598122431E-2</c:v>
                </c:pt>
                <c:pt idx="124">
                  <c:v>9.7608907271643536E-2</c:v>
                </c:pt>
                <c:pt idx="125">
                  <c:v>9.8770788821706895E-2</c:v>
                </c:pt>
                <c:pt idx="126">
                  <c:v>9.8918000368579118E-2</c:v>
                </c:pt>
                <c:pt idx="127">
                  <c:v>9.8647586470335072E-2</c:v>
                </c:pt>
                <c:pt idx="128">
                  <c:v>9.8097943334852722E-2</c:v>
                </c:pt>
                <c:pt idx="129">
                  <c:v>9.6677851971664466E-2</c:v>
                </c:pt>
                <c:pt idx="130">
                  <c:v>9.362340010783135E-2</c:v>
                </c:pt>
                <c:pt idx="131">
                  <c:v>8.8746868677906307E-2</c:v>
                </c:pt>
                <c:pt idx="132">
                  <c:v>8.2420300621996873E-2</c:v>
                </c:pt>
                <c:pt idx="133">
                  <c:v>7.4976158348576072E-2</c:v>
                </c:pt>
                <c:pt idx="134">
                  <c:v>6.6210687728239917E-2</c:v>
                </c:pt>
                <c:pt idx="135">
                  <c:v>5.5966384631983578E-2</c:v>
                </c:pt>
                <c:pt idx="136">
                  <c:v>4.4910736267795126E-2</c:v>
                </c:pt>
                <c:pt idx="137">
                  <c:v>3.3816362310982603E-2</c:v>
                </c:pt>
                <c:pt idx="138">
                  <c:v>2.25675313604124E-2</c:v>
                </c:pt>
                <c:pt idx="139">
                  <c:v>1.0508798026351357E-2</c:v>
                </c:pt>
                <c:pt idx="140">
                  <c:v>-2.4982533934454934E-3</c:v>
                </c:pt>
                <c:pt idx="141">
                  <c:v>-1.5758131024397975E-2</c:v>
                </c:pt>
                <c:pt idx="142">
                  <c:v>-2.8542977987964777E-2</c:v>
                </c:pt>
                <c:pt idx="143">
                  <c:v>-4.0907954116561042E-2</c:v>
                </c:pt>
                <c:pt idx="144">
                  <c:v>-5.3444221411175566E-2</c:v>
                </c:pt>
                <c:pt idx="145">
                  <c:v>-6.6239469237054704E-2</c:v>
                </c:pt>
                <c:pt idx="146">
                  <c:v>-7.8706743435461454E-2</c:v>
                </c:pt>
                <c:pt idx="147">
                  <c:v>-9.0455871072113322E-2</c:v>
                </c:pt>
                <c:pt idx="148">
                  <c:v>-0.10182322125863137</c:v>
                </c:pt>
                <c:pt idx="149">
                  <c:v>-0.11307825886874184</c:v>
                </c:pt>
                <c:pt idx="150">
                  <c:v>-0.12366851879044853</c:v>
                </c:pt>
                <c:pt idx="151">
                  <c:v>-0.13299671641635419</c:v>
                </c:pt>
                <c:pt idx="152">
                  <c:v>-0.14130918998924025</c:v>
                </c:pt>
                <c:pt idx="153">
                  <c:v>-0.1495991290761248</c:v>
                </c:pt>
                <c:pt idx="154">
                  <c:v>-0.1581098432312186</c:v>
                </c:pt>
                <c:pt idx="155">
                  <c:v>-0.16545846286849278</c:v>
                </c:pt>
                <c:pt idx="156">
                  <c:v>-0.16985519083906925</c:v>
                </c:pt>
                <c:pt idx="157">
                  <c:v>-0.17086043083106991</c:v>
                </c:pt>
                <c:pt idx="158">
                  <c:v>-0.16966851316050419</c:v>
                </c:pt>
                <c:pt idx="159">
                  <c:v>-0.16707473115138449</c:v>
                </c:pt>
                <c:pt idx="160">
                  <c:v>-0.16211880919136157</c:v>
                </c:pt>
                <c:pt idx="161">
                  <c:v>-0.1534348490643046</c:v>
                </c:pt>
                <c:pt idx="162">
                  <c:v>-0.14116251927338569</c:v>
                </c:pt>
                <c:pt idx="163">
                  <c:v>-0.12695755447475998</c:v>
                </c:pt>
                <c:pt idx="164">
                  <c:v>-0.11224199704708597</c:v>
                </c:pt>
                <c:pt idx="165">
                  <c:v>-9.7268358398482968E-2</c:v>
                </c:pt>
                <c:pt idx="166">
                  <c:v>-8.175908031441026E-2</c:v>
                </c:pt>
                <c:pt idx="167">
                  <c:v>-6.5641258091550095E-2</c:v>
                </c:pt>
                <c:pt idx="168">
                  <c:v>-4.8792247793946239E-2</c:v>
                </c:pt>
                <c:pt idx="169">
                  <c:v>-3.0922924004650635E-2</c:v>
                </c:pt>
                <c:pt idx="170">
                  <c:v>-1.234759530055521E-2</c:v>
                </c:pt>
                <c:pt idx="171">
                  <c:v>5.6417516882461853E-3</c:v>
                </c:pt>
                <c:pt idx="172">
                  <c:v>2.174001876364599E-2</c:v>
                </c:pt>
                <c:pt idx="173">
                  <c:v>3.5628591144707129E-2</c:v>
                </c:pt>
                <c:pt idx="174">
                  <c:v>4.7347580215054891E-2</c:v>
                </c:pt>
                <c:pt idx="175">
                  <c:v>5.6466287540084058E-2</c:v>
                </c:pt>
                <c:pt idx="176">
                  <c:v>6.273754657485453E-2</c:v>
                </c:pt>
                <c:pt idx="177">
                  <c:v>6.6860887626940035E-2</c:v>
                </c:pt>
                <c:pt idx="178">
                  <c:v>6.9870112395599163E-2</c:v>
                </c:pt>
                <c:pt idx="179">
                  <c:v>7.2183167162639922E-2</c:v>
                </c:pt>
                <c:pt idx="180">
                  <c:v>7.388867882921421E-2</c:v>
                </c:pt>
                <c:pt idx="181">
                  <c:v>7.5387731738372002E-2</c:v>
                </c:pt>
                <c:pt idx="182">
                  <c:v>7.7302159884666821E-2</c:v>
                </c:pt>
                <c:pt idx="183">
                  <c:v>7.9818544556266149E-2</c:v>
                </c:pt>
                <c:pt idx="184">
                  <c:v>8.2325138945524026E-2</c:v>
                </c:pt>
                <c:pt idx="185">
                  <c:v>8.4173681156582178E-2</c:v>
                </c:pt>
                <c:pt idx="186">
                  <c:v>8.5523705780197898E-2</c:v>
                </c:pt>
                <c:pt idx="187">
                  <c:v>8.700777084574246E-2</c:v>
                </c:pt>
                <c:pt idx="188">
                  <c:v>8.9094584520244116E-2</c:v>
                </c:pt>
                <c:pt idx="189">
                  <c:v>9.2079779533566247E-2</c:v>
                </c:pt>
                <c:pt idx="190">
                  <c:v>9.6207511151166727E-2</c:v>
                </c:pt>
                <c:pt idx="191">
                  <c:v>0.10130860822086854</c:v>
                </c:pt>
                <c:pt idx="192">
                  <c:v>0.10671385300934273</c:v>
                </c:pt>
                <c:pt idx="193">
                  <c:v>0.11177527298893651</c:v>
                </c:pt>
                <c:pt idx="194">
                  <c:v>0.11603932984845869</c:v>
                </c:pt>
                <c:pt idx="195">
                  <c:v>0.11935209653357981</c:v>
                </c:pt>
                <c:pt idx="196">
                  <c:v>0.12197794298583239</c:v>
                </c:pt>
                <c:pt idx="197">
                  <c:v>0.12384219489186962</c:v>
                </c:pt>
                <c:pt idx="198">
                  <c:v>0.1241631899241348</c:v>
                </c:pt>
                <c:pt idx="199">
                  <c:v>0.12254687093172133</c:v>
                </c:pt>
                <c:pt idx="200">
                  <c:v>0.11967621024118946</c:v>
                </c:pt>
                <c:pt idx="201">
                  <c:v>0.11644443080122895</c:v>
                </c:pt>
                <c:pt idx="202">
                  <c:v>0.11284117583991793</c:v>
                </c:pt>
                <c:pt idx="203">
                  <c:v>0.10809435198529907</c:v>
                </c:pt>
                <c:pt idx="204">
                  <c:v>0.10153679797488797</c:v>
                </c:pt>
                <c:pt idx="205">
                  <c:v>9.3009784844065843E-2</c:v>
                </c:pt>
                <c:pt idx="206">
                  <c:v>8.2800291508174112E-2</c:v>
                </c:pt>
                <c:pt idx="207">
                  <c:v>7.1286202951416106E-2</c:v>
                </c:pt>
                <c:pt idx="208">
                  <c:v>5.8697780676076491E-2</c:v>
                </c:pt>
                <c:pt idx="209">
                  <c:v>4.5503646172825277E-2</c:v>
                </c:pt>
                <c:pt idx="210">
                  <c:v>3.2434733700757272E-2</c:v>
                </c:pt>
                <c:pt idx="211">
                  <c:v>1.9710600264674947E-2</c:v>
                </c:pt>
                <c:pt idx="212">
                  <c:v>6.8949197761612449E-3</c:v>
                </c:pt>
                <c:pt idx="213">
                  <c:v>-6.297278472081942E-3</c:v>
                </c:pt>
                <c:pt idx="214">
                  <c:v>-1.9686824552266485E-2</c:v>
                </c:pt>
                <c:pt idx="215">
                  <c:v>-3.2985996882518381E-2</c:v>
                </c:pt>
                <c:pt idx="216">
                  <c:v>-4.6140466501197241E-2</c:v>
                </c:pt>
                <c:pt idx="217">
                  <c:v>-5.913777298639105E-2</c:v>
                </c:pt>
                <c:pt idx="218">
                  <c:v>-7.190703199138232E-2</c:v>
                </c:pt>
                <c:pt idx="219">
                  <c:v>-8.4369662125577422E-2</c:v>
                </c:pt>
                <c:pt idx="220">
                  <c:v>-9.5710913734801853E-2</c:v>
                </c:pt>
                <c:pt idx="221">
                  <c:v>-0.10460054843392894</c:v>
                </c:pt>
                <c:pt idx="222">
                  <c:v>-0.11068465200637763</c:v>
                </c:pt>
                <c:pt idx="223">
                  <c:v>-0.11517130231729102</c:v>
                </c:pt>
                <c:pt idx="224">
                  <c:v>-0.11940651531988536</c:v>
                </c:pt>
                <c:pt idx="225">
                  <c:v>-0.12295734893641168</c:v>
                </c:pt>
                <c:pt idx="226">
                  <c:v>-0.12428933681504775</c:v>
                </c:pt>
                <c:pt idx="227">
                  <c:v>-0.12286264735796543</c:v>
                </c:pt>
                <c:pt idx="228">
                  <c:v>-0.11977453443735039</c:v>
                </c:pt>
                <c:pt idx="229">
                  <c:v>-0.11642546383189917</c:v>
                </c:pt>
                <c:pt idx="230">
                  <c:v>-0.11278819797676205</c:v>
                </c:pt>
                <c:pt idx="231">
                  <c:v>-0.10790224946621456</c:v>
                </c:pt>
                <c:pt idx="232">
                  <c:v>-0.10120258557569871</c:v>
                </c:pt>
                <c:pt idx="233">
                  <c:v>-9.2657508536280658E-2</c:v>
                </c:pt>
                <c:pt idx="234">
                  <c:v>-8.193089959684402E-2</c:v>
                </c:pt>
                <c:pt idx="235">
                  <c:v>-6.9219789835179416E-2</c:v>
                </c:pt>
                <c:pt idx="236">
                  <c:v>-5.6129890059582258E-2</c:v>
                </c:pt>
                <c:pt idx="237">
                  <c:v>-4.3896174981016778E-2</c:v>
                </c:pt>
                <c:pt idx="238">
                  <c:v>-3.2214676294796289E-2</c:v>
                </c:pt>
                <c:pt idx="239">
                  <c:v>-2.0397829127362866E-2</c:v>
                </c:pt>
                <c:pt idx="240">
                  <c:v>-9.2816105710622245E-3</c:v>
                </c:pt>
                <c:pt idx="241">
                  <c:v>-2.1113928293290058E-4</c:v>
                </c:pt>
                <c:pt idx="242">
                  <c:v>6.9677304209379461E-3</c:v>
                </c:pt>
                <c:pt idx="243">
                  <c:v>1.3737888071913456E-2</c:v>
                </c:pt>
                <c:pt idx="244">
                  <c:v>2.1436046459441582E-2</c:v>
                </c:pt>
                <c:pt idx="245">
                  <c:v>2.9629867556071679E-2</c:v>
                </c:pt>
                <c:pt idx="246">
                  <c:v>3.6888134925877059E-2</c:v>
                </c:pt>
                <c:pt idx="247">
                  <c:v>4.2707440245170543E-2</c:v>
                </c:pt>
                <c:pt idx="248">
                  <c:v>4.7813593910422461E-2</c:v>
                </c:pt>
                <c:pt idx="249">
                  <c:v>5.2447416037532037E-2</c:v>
                </c:pt>
                <c:pt idx="250">
                  <c:v>5.5932707437079163E-2</c:v>
                </c:pt>
                <c:pt idx="251">
                  <c:v>5.8428413591061004E-2</c:v>
                </c:pt>
                <c:pt idx="252">
                  <c:v>6.1273625037235435E-2</c:v>
                </c:pt>
                <c:pt idx="253">
                  <c:v>6.5603820289287462E-2</c:v>
                </c:pt>
                <c:pt idx="254">
                  <c:v>7.1257563672899968E-2</c:v>
                </c:pt>
                <c:pt idx="255">
                  <c:v>7.7432665391418548E-2</c:v>
                </c:pt>
                <c:pt idx="256">
                  <c:v>8.3615999512342706E-2</c:v>
                </c:pt>
                <c:pt idx="257">
                  <c:v>9.0006346755827915E-2</c:v>
                </c:pt>
                <c:pt idx="258">
                  <c:v>9.7058253334370542E-2</c:v>
                </c:pt>
                <c:pt idx="259">
                  <c:v>0.10454292305043844</c:v>
                </c:pt>
                <c:pt idx="260">
                  <c:v>0.11126143602592264</c:v>
                </c:pt>
                <c:pt idx="261">
                  <c:v>0.11557106800088814</c:v>
                </c:pt>
                <c:pt idx="262">
                  <c:v>0.11641316912159141</c:v>
                </c:pt>
                <c:pt idx="263">
                  <c:v>0.11402228125233656</c:v>
                </c:pt>
                <c:pt idx="264">
                  <c:v>0.10963761088287848</c:v>
                </c:pt>
                <c:pt idx="265">
                  <c:v>0.10445285969558071</c:v>
                </c:pt>
                <c:pt idx="266">
                  <c:v>9.8819718940544102E-2</c:v>
                </c:pt>
                <c:pt idx="267">
                  <c:v>9.2271872459030943E-2</c:v>
                </c:pt>
                <c:pt idx="268">
                  <c:v>8.4701978942500797E-2</c:v>
                </c:pt>
                <c:pt idx="269">
                  <c:v>7.6692507120857983E-2</c:v>
                </c:pt>
                <c:pt idx="270">
                  <c:v>6.8566226705801883E-2</c:v>
                </c:pt>
                <c:pt idx="271">
                  <c:v>5.9651254200238202E-2</c:v>
                </c:pt>
                <c:pt idx="272">
                  <c:v>4.8674115578894249E-2</c:v>
                </c:pt>
                <c:pt idx="273">
                  <c:v>3.5300829433546073E-2</c:v>
                </c:pt>
                <c:pt idx="274">
                  <c:v>2.0716489064448892E-2</c:v>
                </c:pt>
                <c:pt idx="275">
                  <c:v>6.9405497289610962E-3</c:v>
                </c:pt>
                <c:pt idx="276">
                  <c:v>-4.4449903924498645E-3</c:v>
                </c:pt>
                <c:pt idx="277">
                  <c:v>-1.3244055709640523E-2</c:v>
                </c:pt>
                <c:pt idx="278">
                  <c:v>-2.029879205286789E-2</c:v>
                </c:pt>
                <c:pt idx="279">
                  <c:v>-2.6346800636359979E-2</c:v>
                </c:pt>
                <c:pt idx="280">
                  <c:v>-3.1799513311997908E-2</c:v>
                </c:pt>
                <c:pt idx="281">
                  <c:v>-3.7543654390039045E-2</c:v>
                </c:pt>
                <c:pt idx="282">
                  <c:v>-4.462229225136518E-2</c:v>
                </c:pt>
                <c:pt idx="283">
                  <c:v>-5.3304617481674199E-2</c:v>
                </c:pt>
                <c:pt idx="284">
                  <c:v>-6.2944452763209757E-2</c:v>
                </c:pt>
                <c:pt idx="285">
                  <c:v>-7.2920370523192418E-2</c:v>
                </c:pt>
                <c:pt idx="286">
                  <c:v>-8.3190577695295614E-2</c:v>
                </c:pt>
                <c:pt idx="287">
                  <c:v>-9.3780826856459124E-2</c:v>
                </c:pt>
                <c:pt idx="288">
                  <c:v>-0.10465911380777691</c:v>
                </c:pt>
                <c:pt idx="289">
                  <c:v>-0.11578211331808834</c:v>
                </c:pt>
                <c:pt idx="290">
                  <c:v>-0.12643149274535542</c:v>
                </c:pt>
                <c:pt idx="291">
                  <c:v>-0.1349608847249453</c:v>
                </c:pt>
                <c:pt idx="292">
                  <c:v>-0.14042796456928244</c:v>
                </c:pt>
                <c:pt idx="293">
                  <c:v>-0.14404061365690865</c:v>
                </c:pt>
                <c:pt idx="294">
                  <c:v>-0.14774110674666335</c:v>
                </c:pt>
                <c:pt idx="295">
                  <c:v>-0.15109082445483532</c:v>
                </c:pt>
                <c:pt idx="296">
                  <c:v>-0.15178213804895577</c:v>
                </c:pt>
                <c:pt idx="297">
                  <c:v>-0.14924762061369717</c:v>
                </c:pt>
                <c:pt idx="298">
                  <c:v>-0.14542701696816904</c:v>
                </c:pt>
                <c:pt idx="299">
                  <c:v>-0.14136141098092309</c:v>
                </c:pt>
                <c:pt idx="300">
                  <c:v>-0.13505206856269877</c:v>
                </c:pt>
                <c:pt idx="301">
                  <c:v>-0.12438936995725401</c:v>
                </c:pt>
                <c:pt idx="302">
                  <c:v>-0.1100835022684593</c:v>
                </c:pt>
                <c:pt idx="303">
                  <c:v>-9.4491125638973106E-2</c:v>
                </c:pt>
                <c:pt idx="304">
                  <c:v>-7.8611914065174801E-2</c:v>
                </c:pt>
                <c:pt idx="305">
                  <c:v>-6.2094088995290987E-2</c:v>
                </c:pt>
                <c:pt idx="306">
                  <c:v>-4.5858805508303145E-2</c:v>
                </c:pt>
                <c:pt idx="307">
                  <c:v>-3.1951208785855667E-2</c:v>
                </c:pt>
                <c:pt idx="308">
                  <c:v>-2.0744206719151292E-2</c:v>
                </c:pt>
                <c:pt idx="309">
                  <c:v>-1.0237046773308767E-2</c:v>
                </c:pt>
                <c:pt idx="310">
                  <c:v>8.8540377860956733E-4</c:v>
                </c:pt>
                <c:pt idx="311">
                  <c:v>1.1712506965105045E-2</c:v>
                </c:pt>
                <c:pt idx="312">
                  <c:v>2.1368715014469127E-2</c:v>
                </c:pt>
                <c:pt idx="313">
                  <c:v>3.0672899618632773E-2</c:v>
                </c:pt>
                <c:pt idx="314">
                  <c:v>4.0306335729376759E-2</c:v>
                </c:pt>
                <c:pt idx="315">
                  <c:v>4.8724547040927532E-2</c:v>
                </c:pt>
                <c:pt idx="316">
                  <c:v>5.3921795307131808E-2</c:v>
                </c:pt>
                <c:pt idx="317">
                  <c:v>5.6086315446385628E-2</c:v>
                </c:pt>
                <c:pt idx="318">
                  <c:v>5.7400192152572152E-2</c:v>
                </c:pt>
                <c:pt idx="319">
                  <c:v>5.9117598679889194E-2</c:v>
                </c:pt>
                <c:pt idx="320">
                  <c:v>6.01869609241115E-2</c:v>
                </c:pt>
                <c:pt idx="321">
                  <c:v>5.9376449650182191E-2</c:v>
                </c:pt>
                <c:pt idx="322">
                  <c:v>5.7349035708266285E-2</c:v>
                </c:pt>
                <c:pt idx="323">
                  <c:v>5.598720144437036E-2</c:v>
                </c:pt>
                <c:pt idx="324">
                  <c:v>5.6045246976500984E-2</c:v>
                </c:pt>
                <c:pt idx="325">
                  <c:v>5.6599402146837688E-2</c:v>
                </c:pt>
                <c:pt idx="326">
                  <c:v>5.6500914077368437E-2</c:v>
                </c:pt>
                <c:pt idx="327">
                  <c:v>5.561412299966461E-2</c:v>
                </c:pt>
                <c:pt idx="328">
                  <c:v>5.4667364165044682E-2</c:v>
                </c:pt>
                <c:pt idx="329">
                  <c:v>5.4368944580223386E-2</c:v>
                </c:pt>
                <c:pt idx="330">
                  <c:v>5.5079904907679597E-2</c:v>
                </c:pt>
                <c:pt idx="331">
                  <c:v>5.6830528278297779E-2</c:v>
                </c:pt>
                <c:pt idx="332">
                  <c:v>5.9444505153438298E-2</c:v>
                </c:pt>
                <c:pt idx="333">
                  <c:v>6.2512595892219885E-2</c:v>
                </c:pt>
                <c:pt idx="334">
                  <c:v>6.572113828319591E-2</c:v>
                </c:pt>
                <c:pt idx="335">
                  <c:v>6.9075097062137047E-2</c:v>
                </c:pt>
                <c:pt idx="336">
                  <c:v>7.2666333230510805E-2</c:v>
                </c:pt>
                <c:pt idx="337">
                  <c:v>7.6379765914060385E-2</c:v>
                </c:pt>
                <c:pt idx="338">
                  <c:v>7.9318951038825955E-2</c:v>
                </c:pt>
                <c:pt idx="339">
                  <c:v>8.0405933822732145E-2</c:v>
                </c:pt>
                <c:pt idx="340">
                  <c:v>7.9693921298544745E-2</c:v>
                </c:pt>
                <c:pt idx="341">
                  <c:v>7.832281299707311E-2</c:v>
                </c:pt>
                <c:pt idx="342">
                  <c:v>7.6818452489444994E-2</c:v>
                </c:pt>
                <c:pt idx="343">
                  <c:v>7.4357465326309075E-2</c:v>
                </c:pt>
                <c:pt idx="344">
                  <c:v>7.0110365658364648E-2</c:v>
                </c:pt>
                <c:pt idx="345">
                  <c:v>6.4073322491868118E-2</c:v>
                </c:pt>
                <c:pt idx="346">
                  <c:v>5.6558399483605387E-2</c:v>
                </c:pt>
                <c:pt idx="347">
                  <c:v>4.7767246003891713E-2</c:v>
                </c:pt>
                <c:pt idx="348">
                  <c:v>3.8353161667528939E-2</c:v>
                </c:pt>
                <c:pt idx="349">
                  <c:v>2.9512432959521925E-2</c:v>
                </c:pt>
                <c:pt idx="350">
                  <c:v>2.2031024647068086E-2</c:v>
                </c:pt>
                <c:pt idx="351">
                  <c:v>1.5517691159258967E-2</c:v>
                </c:pt>
                <c:pt idx="352">
                  <c:v>8.8947669278215211E-3</c:v>
                </c:pt>
                <c:pt idx="353">
                  <c:v>2.1523529413099971E-3</c:v>
                </c:pt>
                <c:pt idx="354">
                  <c:v>-3.5480308676724874E-3</c:v>
                </c:pt>
                <c:pt idx="355">
                  <c:v>-7.8765281109382419E-3</c:v>
                </c:pt>
                <c:pt idx="356">
                  <c:v>-1.2047555167831216E-2</c:v>
                </c:pt>
                <c:pt idx="357">
                  <c:v>-1.7025769948077793E-2</c:v>
                </c:pt>
                <c:pt idx="358">
                  <c:v>-2.2143522986273315E-2</c:v>
                </c:pt>
                <c:pt idx="359">
                  <c:v>-2.6220655836160837E-2</c:v>
                </c:pt>
                <c:pt idx="360">
                  <c:v>-2.8908689262445744E-2</c:v>
                </c:pt>
                <c:pt idx="361">
                  <c:v>-3.0928975451712724E-2</c:v>
                </c:pt>
                <c:pt idx="362">
                  <c:v>-3.3461160414792281E-2</c:v>
                </c:pt>
                <c:pt idx="363">
                  <c:v>-3.7247189587834496E-2</c:v>
                </c:pt>
                <c:pt idx="364">
                  <c:v>-4.2303460728060953E-2</c:v>
                </c:pt>
                <c:pt idx="365">
                  <c:v>-4.8290408384627795E-2</c:v>
                </c:pt>
                <c:pt idx="366">
                  <c:v>-5.4665855995009907E-2</c:v>
                </c:pt>
                <c:pt idx="367">
                  <c:v>-6.0674121880657433E-2</c:v>
                </c:pt>
                <c:pt idx="368">
                  <c:v>-6.5790604082030649E-2</c:v>
                </c:pt>
                <c:pt idx="369">
                  <c:v>-6.9480586578118009E-2</c:v>
                </c:pt>
                <c:pt idx="370">
                  <c:v>-7.1236422309745154E-2</c:v>
                </c:pt>
                <c:pt idx="371">
                  <c:v>-7.1365321332896053E-2</c:v>
                </c:pt>
                <c:pt idx="372">
                  <c:v>-7.0743640684754958E-2</c:v>
                </c:pt>
                <c:pt idx="373">
                  <c:v>-6.9921949883606199E-2</c:v>
                </c:pt>
                <c:pt idx="374">
                  <c:v>-6.8663352254981561E-2</c:v>
                </c:pt>
                <c:pt idx="375">
                  <c:v>-6.6776026930473492E-2</c:v>
                </c:pt>
                <c:pt idx="376">
                  <c:v>-6.4485750970099412E-2</c:v>
                </c:pt>
                <c:pt idx="377">
                  <c:v>-6.1991235279030069E-2</c:v>
                </c:pt>
                <c:pt idx="378">
                  <c:v>-5.9064190959047858E-2</c:v>
                </c:pt>
                <c:pt idx="379">
                  <c:v>-5.5121336219578709E-2</c:v>
                </c:pt>
                <c:pt idx="380">
                  <c:v>-4.9881677845145592E-2</c:v>
                </c:pt>
                <c:pt idx="381">
                  <c:v>-4.3718856595284496E-2</c:v>
                </c:pt>
                <c:pt idx="382">
                  <c:v>-3.7557928031465619E-2</c:v>
                </c:pt>
                <c:pt idx="383">
                  <c:v>-3.1920155030299248E-2</c:v>
                </c:pt>
                <c:pt idx="384">
                  <c:v>-2.6867545467863387E-2</c:v>
                </c:pt>
                <c:pt idx="385">
                  <c:v>-2.2433200162001139E-2</c:v>
                </c:pt>
                <c:pt idx="386">
                  <c:v>-1.8711332291015549E-2</c:v>
                </c:pt>
                <c:pt idx="387">
                  <c:v>-1.5953862428250632E-2</c:v>
                </c:pt>
                <c:pt idx="388">
                  <c:v>-1.4039796317438772E-2</c:v>
                </c:pt>
                <c:pt idx="389">
                  <c:v>-1.2478720976123937E-2</c:v>
                </c:pt>
                <c:pt idx="390">
                  <c:v>-1.07846442580495E-2</c:v>
                </c:pt>
                <c:pt idx="391">
                  <c:v>-8.9500082150828341E-3</c:v>
                </c:pt>
                <c:pt idx="392">
                  <c:v>-7.454347327567952E-3</c:v>
                </c:pt>
                <c:pt idx="393">
                  <c:v>-6.7886485684085186E-3</c:v>
                </c:pt>
                <c:pt idx="394">
                  <c:v>-7.2068134145379641E-3</c:v>
                </c:pt>
                <c:pt idx="395">
                  <c:v>-8.6297624361204722E-3</c:v>
                </c:pt>
                <c:pt idx="396">
                  <c:v>-1.0981571671056281E-2</c:v>
                </c:pt>
                <c:pt idx="397">
                  <c:v>-1.4026516814181678E-2</c:v>
                </c:pt>
                <c:pt idx="398">
                  <c:v>-1.724221496774701E-2</c:v>
                </c:pt>
                <c:pt idx="399">
                  <c:v>-2.0124462117836996E-2</c:v>
                </c:pt>
                <c:pt idx="400">
                  <c:v>-2.2340926797142405E-2</c:v>
                </c:pt>
                <c:pt idx="401">
                  <c:v>-2.3339045338550274E-2</c:v>
                </c:pt>
                <c:pt idx="402">
                  <c:v>-2.2426130903705148E-2</c:v>
                </c:pt>
                <c:pt idx="403">
                  <c:v>-1.9779557417295028E-2</c:v>
                </c:pt>
                <c:pt idx="404">
                  <c:v>-1.6239357451143084E-2</c:v>
                </c:pt>
                <c:pt idx="405">
                  <c:v>-1.2031395303388511E-2</c:v>
                </c:pt>
                <c:pt idx="406">
                  <c:v>-6.2241633638087362E-3</c:v>
                </c:pt>
                <c:pt idx="407">
                  <c:v>2.2147546227371528E-3</c:v>
                </c:pt>
                <c:pt idx="408">
                  <c:v>1.3109846817229112E-2</c:v>
                </c:pt>
                <c:pt idx="409">
                  <c:v>2.5249951244417094E-2</c:v>
                </c:pt>
                <c:pt idx="410">
                  <c:v>3.7423569981361524E-2</c:v>
                </c:pt>
                <c:pt idx="411">
                  <c:v>4.9031972059132962E-2</c:v>
                </c:pt>
                <c:pt idx="412">
                  <c:v>5.9814583434077744E-2</c:v>
                </c:pt>
                <c:pt idx="413">
                  <c:v>6.9520781856346553E-2</c:v>
                </c:pt>
                <c:pt idx="414">
                  <c:v>7.8068109611305947E-2</c:v>
                </c:pt>
                <c:pt idx="415">
                  <c:v>8.5581166636974043E-2</c:v>
                </c:pt>
                <c:pt idx="416">
                  <c:v>9.2119287597039023E-2</c:v>
                </c:pt>
                <c:pt idx="417">
                  <c:v>9.7287820883539738E-2</c:v>
                </c:pt>
                <c:pt idx="418">
                  <c:v>0.10077276816812306</c:v>
                </c:pt>
                <c:pt idx="419">
                  <c:v>0.10299780158233385</c:v>
                </c:pt>
                <c:pt idx="420">
                  <c:v>0.10430911053301134</c:v>
                </c:pt>
                <c:pt idx="421">
                  <c:v>0.10391965162492472</c:v>
                </c:pt>
                <c:pt idx="422">
                  <c:v>0.1008092706208481</c:v>
                </c:pt>
                <c:pt idx="423">
                  <c:v>9.5480554779885402E-2</c:v>
                </c:pt>
                <c:pt idx="424">
                  <c:v>8.9461476199586623E-2</c:v>
                </c:pt>
                <c:pt idx="425">
                  <c:v>8.3477968843654368E-2</c:v>
                </c:pt>
                <c:pt idx="426">
                  <c:v>7.7270369979090911E-2</c:v>
                </c:pt>
                <c:pt idx="427">
                  <c:v>7.0823332981181833E-2</c:v>
                </c:pt>
                <c:pt idx="428">
                  <c:v>6.4688326415736908E-2</c:v>
                </c:pt>
                <c:pt idx="429">
                  <c:v>5.9076259450730882E-2</c:v>
                </c:pt>
                <c:pt idx="430">
                  <c:v>5.3548567499057141E-2</c:v>
                </c:pt>
                <c:pt idx="431">
                  <c:v>4.7479255303606874E-2</c:v>
                </c:pt>
                <c:pt idx="432">
                  <c:v>4.09628809283617E-2</c:v>
                </c:pt>
                <c:pt idx="433">
                  <c:v>3.4492731449386915E-2</c:v>
                </c:pt>
                <c:pt idx="434">
                  <c:v>2.7640686027220498E-2</c:v>
                </c:pt>
                <c:pt idx="435">
                  <c:v>1.967635339809581E-2</c:v>
                </c:pt>
                <c:pt idx="436">
                  <c:v>1.1152942480728473E-2</c:v>
                </c:pt>
                <c:pt idx="437">
                  <c:v>3.5800904768800478E-3</c:v>
                </c:pt>
                <c:pt idx="438">
                  <c:v>-2.7486116401148892E-3</c:v>
                </c:pt>
                <c:pt idx="439">
                  <c:v>-8.936852786334425E-3</c:v>
                </c:pt>
                <c:pt idx="440">
                  <c:v>-1.5683299520902305E-2</c:v>
                </c:pt>
                <c:pt idx="441">
                  <c:v>-2.262058012986818E-2</c:v>
                </c:pt>
                <c:pt idx="442">
                  <c:v>-2.8741096374307103E-2</c:v>
                </c:pt>
                <c:pt idx="443">
                  <c:v>-3.3388306868889592E-2</c:v>
                </c:pt>
                <c:pt idx="444">
                  <c:v>-3.6985713805763015E-2</c:v>
                </c:pt>
                <c:pt idx="445">
                  <c:v>-4.0541267837727969E-2</c:v>
                </c:pt>
                <c:pt idx="446">
                  <c:v>-4.4684896829532736E-2</c:v>
                </c:pt>
                <c:pt idx="447">
                  <c:v>-4.874947645351016E-2</c:v>
                </c:pt>
                <c:pt idx="448">
                  <c:v>-5.0864891844462773E-2</c:v>
                </c:pt>
                <c:pt idx="449">
                  <c:v>-4.9696818501600654E-2</c:v>
                </c:pt>
                <c:pt idx="450">
                  <c:v>-4.6488456783453792E-2</c:v>
                </c:pt>
                <c:pt idx="451">
                  <c:v>-4.4377696913689271E-2</c:v>
                </c:pt>
                <c:pt idx="452">
                  <c:v>-4.4669168146412752E-2</c:v>
                </c:pt>
                <c:pt idx="453">
                  <c:v>-4.5008587965434846E-2</c:v>
                </c:pt>
                <c:pt idx="454">
                  <c:v>-4.2603570753049776E-2</c:v>
                </c:pt>
                <c:pt idx="455">
                  <c:v>-3.7828362192596283E-2</c:v>
                </c:pt>
                <c:pt idx="456">
                  <c:v>-3.3221499570696394E-2</c:v>
                </c:pt>
                <c:pt idx="457">
                  <c:v>-3.0408656544319825E-2</c:v>
                </c:pt>
                <c:pt idx="458">
                  <c:v>-2.856515062586144E-2</c:v>
                </c:pt>
                <c:pt idx="459">
                  <c:v>-2.5506655365255496E-2</c:v>
                </c:pt>
                <c:pt idx="460">
                  <c:v>-2.0402326462393316E-2</c:v>
                </c:pt>
                <c:pt idx="461">
                  <c:v>-1.4502819888761245E-2</c:v>
                </c:pt>
                <c:pt idx="462">
                  <c:v>-9.6360362497201046E-3</c:v>
                </c:pt>
                <c:pt idx="463">
                  <c:v>-6.8818055620418223E-3</c:v>
                </c:pt>
                <c:pt idx="464">
                  <c:v>-6.1775193952765834E-3</c:v>
                </c:pt>
                <c:pt idx="465">
                  <c:v>-6.5356090399073408E-3</c:v>
                </c:pt>
                <c:pt idx="466">
                  <c:v>-6.8101009411971345E-3</c:v>
                </c:pt>
                <c:pt idx="467">
                  <c:v>-6.939915929585672E-3</c:v>
                </c:pt>
                <c:pt idx="468">
                  <c:v>-8.1883665808515273E-3</c:v>
                </c:pt>
                <c:pt idx="469">
                  <c:v>-1.1375866556429741E-2</c:v>
                </c:pt>
                <c:pt idx="470">
                  <c:v>-1.5425342607057394E-2</c:v>
                </c:pt>
                <c:pt idx="471">
                  <c:v>-1.8439376003117333E-2</c:v>
                </c:pt>
                <c:pt idx="472">
                  <c:v>-1.9702237082673584E-2</c:v>
                </c:pt>
                <c:pt idx="473">
                  <c:v>-2.0197227895858372E-2</c:v>
                </c:pt>
                <c:pt idx="474">
                  <c:v>-2.1154402796041517E-2</c:v>
                </c:pt>
                <c:pt idx="475">
                  <c:v>-2.2677246344820202E-2</c:v>
                </c:pt>
                <c:pt idx="476">
                  <c:v>-2.4077112469414089E-2</c:v>
                </c:pt>
                <c:pt idx="477">
                  <c:v>-2.4836133895740006E-2</c:v>
                </c:pt>
                <c:pt idx="478">
                  <c:v>-2.4668824136529044E-2</c:v>
                </c:pt>
                <c:pt idx="479">
                  <c:v>-2.3077189247628617E-2</c:v>
                </c:pt>
                <c:pt idx="480">
                  <c:v>-1.9750328408674335E-2</c:v>
                </c:pt>
                <c:pt idx="481">
                  <c:v>-1.4920906128863006E-2</c:v>
                </c:pt>
                <c:pt idx="482">
                  <c:v>-9.0364722816532756E-3</c:v>
                </c:pt>
                <c:pt idx="483">
                  <c:v>-2.3411418851711162E-3</c:v>
                </c:pt>
                <c:pt idx="484">
                  <c:v>5.1222792340390637E-3</c:v>
                </c:pt>
                <c:pt idx="485">
                  <c:v>1.2852427548258919E-2</c:v>
                </c:pt>
                <c:pt idx="486">
                  <c:v>1.9843092384192101E-2</c:v>
                </c:pt>
                <c:pt idx="487">
                  <c:v>2.5344459713429659E-2</c:v>
                </c:pt>
                <c:pt idx="488">
                  <c:v>2.9644601200832569E-2</c:v>
                </c:pt>
                <c:pt idx="489">
                  <c:v>3.3796180684709715E-2</c:v>
                </c:pt>
                <c:pt idx="490">
                  <c:v>3.8234120372014319E-2</c:v>
                </c:pt>
                <c:pt idx="491">
                  <c:v>4.2407275991578564E-2</c:v>
                </c:pt>
                <c:pt idx="492">
                  <c:v>4.573724146172764E-2</c:v>
                </c:pt>
                <c:pt idx="493">
                  <c:v>4.8129325896412958E-2</c:v>
                </c:pt>
                <c:pt idx="494">
                  <c:v>4.9552168884329423E-2</c:v>
                </c:pt>
                <c:pt idx="495">
                  <c:v>4.9911539454642356E-2</c:v>
                </c:pt>
                <c:pt idx="496">
                  <c:v>4.9215038974524651E-2</c:v>
                </c:pt>
                <c:pt idx="497">
                  <c:v>4.7475053228887371E-2</c:v>
                </c:pt>
                <c:pt idx="498">
                  <c:v>4.4663389490157045E-2</c:v>
                </c:pt>
                <c:pt idx="499">
                  <c:v>4.0743057141801403E-2</c:v>
                </c:pt>
              </c:numCache>
            </c:numRef>
          </c:val>
          <c:smooth val="0"/>
        </c:ser>
        <c:ser>
          <c:idx val="3"/>
          <c:order val="3"/>
          <c:tx>
            <c:strRef>
              <c:f>'图4.12数据'!$H$1</c:f>
              <c:strCache>
                <c:ptCount val="1"/>
                <c:pt idx="0">
                  <c:v>α=0.85</c:v>
                </c:pt>
              </c:strCache>
            </c:strRef>
          </c:tx>
          <c:spPr>
            <a:ln w="38100" cap="rnd">
              <a:solidFill>
                <a:srgbClr val="FF0000"/>
              </a:solidFill>
              <a:round/>
            </a:ln>
            <a:effectLst/>
          </c:spPr>
          <c:marker>
            <c:symbol val="none"/>
          </c:marker>
          <c:val>
            <c:numRef>
              <c:f>'图4.12数据'!$H$2:$H$501</c:f>
              <c:numCache>
                <c:formatCode>General</c:formatCode>
                <c:ptCount val="500"/>
                <c:pt idx="0">
                  <c:v>-7.6990099009900984E-4</c:v>
                </c:pt>
                <c:pt idx="1">
                  <c:v>-2.3861650165016499E-3</c:v>
                </c:pt>
                <c:pt idx="2">
                  <c:v>-3.9551049504950491E-3</c:v>
                </c:pt>
                <c:pt idx="3">
                  <c:v>-5.2781428382838282E-3</c:v>
                </c:pt>
                <c:pt idx="4">
                  <c:v>-6.4513059009900986E-3</c:v>
                </c:pt>
                <c:pt idx="5">
                  <c:v>-7.6581314679867989E-3</c:v>
                </c:pt>
                <c:pt idx="6">
                  <c:v>-8.9490157081848192E-3</c:v>
                </c:pt>
                <c:pt idx="7">
                  <c:v>-1.0472405926214524E-2</c:v>
                </c:pt>
                <c:pt idx="8">
                  <c:v>-1.257758464124274E-2</c:v>
                </c:pt>
                <c:pt idx="9">
                  <c:v>-1.5376623512713095E-2</c:v>
                </c:pt>
                <c:pt idx="10">
                  <c:v>-1.8614156388446396E-2</c:v>
                </c:pt>
                <c:pt idx="11">
                  <c:v>-2.1937940520938511E-2</c:v>
                </c:pt>
                <c:pt idx="12">
                  <c:v>-2.5317348452698722E-2</c:v>
                </c:pt>
                <c:pt idx="13">
                  <c:v>-2.8819284138589297E-2</c:v>
                </c:pt>
                <c:pt idx="14">
                  <c:v>-3.2295203398989017E-2</c:v>
                </c:pt>
                <c:pt idx="15">
                  <c:v>-3.5700691866038359E-2</c:v>
                </c:pt>
                <c:pt idx="16">
                  <c:v>-3.9428360363360324E-2</c:v>
                </c:pt>
                <c:pt idx="17">
                  <c:v>-4.3836482546480038E-2</c:v>
                </c:pt>
                <c:pt idx="18">
                  <c:v>-4.8461274190910675E-2</c:v>
                </c:pt>
                <c:pt idx="19">
                  <c:v>-5.2270630917059545E-2</c:v>
                </c:pt>
                <c:pt idx="20">
                  <c:v>-5.4518749150787742E-2</c:v>
                </c:pt>
                <c:pt idx="21">
                  <c:v>-5.5383577042195986E-2</c:v>
                </c:pt>
                <c:pt idx="22">
                  <c:v>-5.5678020683886394E-2</c:v>
                </c:pt>
                <c:pt idx="23">
                  <c:v>-5.6038660815626862E-2</c:v>
                </c:pt>
                <c:pt idx="24">
                  <c:v>-5.6446591066220131E-2</c:v>
                </c:pt>
                <c:pt idx="25">
                  <c:v>-5.6121384584504927E-2</c:v>
                </c:pt>
                <c:pt idx="26">
                  <c:v>-5.4176576236763183E-2</c:v>
                </c:pt>
                <c:pt idx="27">
                  <c:v>-5.0506591451413729E-2</c:v>
                </c:pt>
                <c:pt idx="28">
                  <c:v>-4.6067500423470645E-2</c:v>
                </c:pt>
                <c:pt idx="29">
                  <c:v>-4.2154867109124965E-2</c:v>
                </c:pt>
                <c:pt idx="30">
                  <c:v>-3.8988072686320575E-2</c:v>
                </c:pt>
                <c:pt idx="31">
                  <c:v>-3.5478607657959946E-2</c:v>
                </c:pt>
                <c:pt idx="32">
                  <c:v>-3.0557872614876511E-2</c:v>
                </c:pt>
                <c:pt idx="33">
                  <c:v>-2.4470825386011367E-2</c:v>
                </c:pt>
                <c:pt idx="34">
                  <c:v>-1.8579211479099762E-2</c:v>
                </c:pt>
                <c:pt idx="35">
                  <c:v>-1.39766201862777E-2</c:v>
                </c:pt>
                <c:pt idx="36">
                  <c:v>-1.0575572702890499E-2</c:v>
                </c:pt>
                <c:pt idx="37">
                  <c:v>-7.3604579195691369E-3</c:v>
                </c:pt>
                <c:pt idx="38">
                  <c:v>-3.5725608487954829E-3</c:v>
                </c:pt>
                <c:pt idx="39">
                  <c:v>5.5302624882086948E-4</c:v>
                </c:pt>
                <c:pt idx="40">
                  <c:v>4.0312604303096205E-3</c:v>
                </c:pt>
                <c:pt idx="41">
                  <c:v>6.1156802766542664E-3</c:v>
                </c:pt>
                <c:pt idx="42">
                  <c:v>7.1772061229449053E-3</c:v>
                </c:pt>
                <c:pt idx="43">
                  <c:v>8.4171928612688466E-3</c:v>
                </c:pt>
                <c:pt idx="44">
                  <c:v>1.0800554526137924E-2</c:v>
                </c:pt>
                <c:pt idx="45">
                  <c:v>1.3967006000682581E-2</c:v>
                </c:pt>
                <c:pt idx="46">
                  <c:v>1.6787334638533991E-2</c:v>
                </c:pt>
                <c:pt idx="47">
                  <c:v>1.8665274046714291E-2</c:v>
                </c:pt>
                <c:pt idx="48">
                  <c:v>2.0053469738387016E-2</c:v>
                </c:pt>
                <c:pt idx="49">
                  <c:v>2.1950267759477147E-2</c:v>
                </c:pt>
                <c:pt idx="50">
                  <c:v>2.4854427265522571E-2</c:v>
                </c:pt>
                <c:pt idx="51">
                  <c:v>2.8501048654242037E-2</c:v>
                </c:pt>
                <c:pt idx="52">
                  <c:v>3.2132426009571079E-2</c:v>
                </c:pt>
                <c:pt idx="53">
                  <c:v>3.5215400391963796E-2</c:v>
                </c:pt>
                <c:pt idx="54">
                  <c:v>3.786708373250916E-2</c:v>
                </c:pt>
                <c:pt idx="55">
                  <c:v>4.0542664736989219E-2</c:v>
                </c:pt>
                <c:pt idx="56">
                  <c:v>4.3501265026440833E-2</c:v>
                </c:pt>
                <c:pt idx="57">
                  <c:v>4.666056372131959E-2</c:v>
                </c:pt>
                <c:pt idx="58">
                  <c:v>4.9659366951900527E-2</c:v>
                </c:pt>
                <c:pt idx="59">
                  <c:v>5.1865115374461979E-2</c:v>
                </c:pt>
                <c:pt idx="60">
                  <c:v>5.2897229256411493E-2</c:v>
                </c:pt>
                <c:pt idx="61">
                  <c:v>5.2813205924055376E-2</c:v>
                </c:pt>
                <c:pt idx="62">
                  <c:v>5.1824822395183039E-2</c:v>
                </c:pt>
                <c:pt idx="63">
                  <c:v>5.0114201346136603E-2</c:v>
                </c:pt>
                <c:pt idx="64">
                  <c:v>4.7654496886790375E-2</c:v>
                </c:pt>
                <c:pt idx="65">
                  <c:v>4.4149094630999537E-2</c:v>
                </c:pt>
                <c:pt idx="66">
                  <c:v>3.9246862449550932E-2</c:v>
                </c:pt>
                <c:pt idx="67">
                  <c:v>3.3093958494659549E-2</c:v>
                </c:pt>
                <c:pt idx="68">
                  <c:v>2.6418445578546425E-2</c:v>
                </c:pt>
                <c:pt idx="69">
                  <c:v>1.9908352009091194E-2</c:v>
                </c:pt>
                <c:pt idx="70">
                  <c:v>1.3594046402446986E-2</c:v>
                </c:pt>
                <c:pt idx="71">
                  <c:v>6.8542133694726769E-3</c:v>
                </c:pt>
                <c:pt idx="72">
                  <c:v>-8.962948735719877E-4</c:v>
                </c:pt>
                <c:pt idx="73">
                  <c:v>-9.38125658313025E-3</c:v>
                </c:pt>
                <c:pt idx="74">
                  <c:v>-1.7518622551106255E-2</c:v>
                </c:pt>
                <c:pt idx="75">
                  <c:v>-2.4632875373060779E-2</c:v>
                </c:pt>
                <c:pt idx="76">
                  <c:v>-3.1264808753570308E-2</c:v>
                </c:pt>
                <c:pt idx="77">
                  <c:v>-3.8251919123703078E-2</c:v>
                </c:pt>
                <c:pt idx="78">
                  <c:v>-4.5600599902012297E-2</c:v>
                </c:pt>
                <c:pt idx="79">
                  <c:v>-5.2616351500868873E-2</c:v>
                </c:pt>
                <c:pt idx="80">
                  <c:v>-5.8809179303791349E-2</c:v>
                </c:pt>
                <c:pt idx="81">
                  <c:v>-6.4304898117793594E-2</c:v>
                </c:pt>
                <c:pt idx="82">
                  <c:v>-6.9321605644348985E-2</c:v>
                </c:pt>
                <c:pt idx="83">
                  <c:v>-7.3607721233340209E-2</c:v>
                </c:pt>
                <c:pt idx="84">
                  <c:v>-7.6435869979032234E-2</c:v>
                </c:pt>
                <c:pt idx="85">
                  <c:v>-7.721392182541173E-2</c:v>
                </c:pt>
                <c:pt idx="86">
                  <c:v>-7.6231965564801288E-2</c:v>
                </c:pt>
                <c:pt idx="87">
                  <c:v>-7.4430702083216407E-2</c:v>
                </c:pt>
                <c:pt idx="88">
                  <c:v>-7.2248803041360998E-2</c:v>
                </c:pt>
                <c:pt idx="89">
                  <c:v>-6.9192868723770701E-2</c:v>
                </c:pt>
                <c:pt idx="90">
                  <c:v>-6.4672948316195189E-2</c:v>
                </c:pt>
                <c:pt idx="91">
                  <c:v>-5.8793260194178444E-2</c:v>
                </c:pt>
                <c:pt idx="92">
                  <c:v>-5.2319881726107791E-2</c:v>
                </c:pt>
                <c:pt idx="93">
                  <c:v>-4.593645392263717E-2</c:v>
                </c:pt>
                <c:pt idx="94">
                  <c:v>-3.9381563391997373E-2</c:v>
                </c:pt>
                <c:pt idx="95">
                  <c:v>-3.1727794229732424E-2</c:v>
                </c:pt>
                <c:pt idx="96">
                  <c:v>-2.2628295062269255E-2</c:v>
                </c:pt>
                <c:pt idx="97">
                  <c:v>-1.3049496347483324E-2</c:v>
                </c:pt>
                <c:pt idx="98">
                  <c:v>-4.4470553937106597E-3</c:v>
                </c:pt>
                <c:pt idx="99">
                  <c:v>2.6004649615505599E-3</c:v>
                </c:pt>
                <c:pt idx="100">
                  <c:v>8.6513193097272172E-3</c:v>
                </c:pt>
                <c:pt idx="101">
                  <c:v>1.4639429994126221E-2</c:v>
                </c:pt>
                <c:pt idx="102">
                  <c:v>2.0928003943852174E-2</c:v>
                </c:pt>
                <c:pt idx="103">
                  <c:v>2.7003852857224842E-2</c:v>
                </c:pt>
                <c:pt idx="104">
                  <c:v>3.1995123113459603E-2</c:v>
                </c:pt>
                <c:pt idx="105">
                  <c:v>3.5420541115087523E-2</c:v>
                </c:pt>
                <c:pt idx="106">
                  <c:v>3.7716436845514165E-2</c:v>
                </c:pt>
                <c:pt idx="107">
                  <c:v>3.9862007622317404E-2</c:v>
                </c:pt>
                <c:pt idx="108">
                  <c:v>4.2594785686890575E-2</c:v>
                </c:pt>
                <c:pt idx="109">
                  <c:v>4.5790254302503851E-2</c:v>
                </c:pt>
                <c:pt idx="110">
                  <c:v>4.851405939145171E-2</c:v>
                </c:pt>
                <c:pt idx="111">
                  <c:v>4.9949029690654741E-2</c:v>
                </c:pt>
                <c:pt idx="112">
                  <c:v>5.0433176887221549E-2</c:v>
                </c:pt>
                <c:pt idx="113">
                  <c:v>5.1241269661069011E-2</c:v>
                </c:pt>
                <c:pt idx="114">
                  <c:v>5.3128412545241983E-2</c:v>
                </c:pt>
                <c:pt idx="115">
                  <c:v>5.5581592907680111E-2</c:v>
                </c:pt>
                <c:pt idx="116">
                  <c:v>5.7657027238854831E-2</c:v>
                </c:pt>
                <c:pt idx="117">
                  <c:v>5.9134413747086015E-2</c:v>
                </c:pt>
                <c:pt idx="118">
                  <c:v>6.0518509110765686E-2</c:v>
                </c:pt>
                <c:pt idx="119">
                  <c:v>6.2392019872863705E-2</c:v>
                </c:pt>
                <c:pt idx="120">
                  <c:v>6.4822259796224579E-2</c:v>
                </c:pt>
                <c:pt idx="121">
                  <c:v>6.7332056140322241E-2</c:v>
                </c:pt>
                <c:pt idx="122">
                  <c:v>6.957653814831681E-2</c:v>
                </c:pt>
                <c:pt idx="123">
                  <c:v>7.1472730693396019E-2</c:v>
                </c:pt>
                <c:pt idx="124">
                  <c:v>7.2645154422719946E-2</c:v>
                </c:pt>
                <c:pt idx="125">
                  <c:v>7.2671153536539662E-2</c:v>
                </c:pt>
                <c:pt idx="126">
                  <c:v>7.1794770935101615E-2</c:v>
                </c:pt>
                <c:pt idx="127">
                  <c:v>7.0646941433450239E-2</c:v>
                </c:pt>
                <c:pt idx="128">
                  <c:v>6.9365015729983867E-2</c:v>
                </c:pt>
                <c:pt idx="129">
                  <c:v>6.7349966340783315E-2</c:v>
                </c:pt>
                <c:pt idx="130">
                  <c:v>6.3860804722999154E-2</c:v>
                </c:pt>
                <c:pt idx="131">
                  <c:v>5.876749259540736E-2</c:v>
                </c:pt>
                <c:pt idx="132">
                  <c:v>5.2500487517977444E-2</c:v>
                </c:pt>
                <c:pt idx="133">
                  <c:v>4.5423302179059703E-2</c:v>
                </c:pt>
                <c:pt idx="134">
                  <c:v>3.7341952066722195E-2</c:v>
                </c:pt>
                <c:pt idx="135">
                  <c:v>2.8117424933281523E-2</c:v>
                </c:pt>
                <c:pt idx="136">
                  <c:v>1.8440801292299195E-2</c:v>
                </c:pt>
                <c:pt idx="137">
                  <c:v>9.0713807684213148E-3</c:v>
                </c:pt>
                <c:pt idx="138">
                  <c:v>-1.565210663138302E-4</c:v>
                </c:pt>
                <c:pt idx="139">
                  <c:v>-9.9350231043865578E-3</c:v>
                </c:pt>
                <c:pt idx="140">
                  <c:v>-2.0400941255890287E-2</c:v>
                </c:pt>
                <c:pt idx="141">
                  <c:v>-3.0850503037803775E-2</c:v>
                </c:pt>
                <c:pt idx="142">
                  <c:v>-4.058358764813981E-2</c:v>
                </c:pt>
                <c:pt idx="143">
                  <c:v>-4.9715323428311579E-2</c:v>
                </c:pt>
                <c:pt idx="144">
                  <c:v>-5.8885087620335466E-2</c:v>
                </c:pt>
                <c:pt idx="145">
                  <c:v>-6.8191994444281839E-2</c:v>
                </c:pt>
                <c:pt idx="146">
                  <c:v>-7.7054416399751774E-2</c:v>
                </c:pt>
                <c:pt idx="147">
                  <c:v>-8.5116055919987027E-2</c:v>
                </c:pt>
                <c:pt idx="148">
                  <c:v>-9.2761584825718335E-2</c:v>
                </c:pt>
                <c:pt idx="149">
                  <c:v>-0.10028470683783419</c:v>
                </c:pt>
                <c:pt idx="150">
                  <c:v>-0.10714008662073993</c:v>
                </c:pt>
                <c:pt idx="151">
                  <c:v>-0.11276412313257943</c:v>
                </c:pt>
                <c:pt idx="152">
                  <c:v>-0.11746164987721396</c:v>
                </c:pt>
                <c:pt idx="153">
                  <c:v>-0.12226326048144044</c:v>
                </c:pt>
                <c:pt idx="154">
                  <c:v>-0.12739439847193065</c:v>
                </c:pt>
                <c:pt idx="155">
                  <c:v>-0.13144484266153708</c:v>
                </c:pt>
                <c:pt idx="156">
                  <c:v>-0.13267069051973227</c:v>
                </c:pt>
                <c:pt idx="157">
                  <c:v>-0.13076084601768001</c:v>
                </c:pt>
                <c:pt idx="158">
                  <c:v>-0.12704084452756925</c:v>
                </c:pt>
                <c:pt idx="159">
                  <c:v>-0.12235778715536455</c:v>
                </c:pt>
                <c:pt idx="160">
                  <c:v>-0.1157556702371754</c:v>
                </c:pt>
                <c:pt idx="161">
                  <c:v>-0.10592024049367831</c:v>
                </c:pt>
                <c:pt idx="162">
                  <c:v>-9.3103359535138111E-2</c:v>
                </c:pt>
                <c:pt idx="163">
                  <c:v>-7.9049142733580269E-2</c:v>
                </c:pt>
                <c:pt idx="164">
                  <c:v>-6.5171969343345196E-2</c:v>
                </c:pt>
                <c:pt idx="165">
                  <c:v>-5.1646734997949022E-2</c:v>
                </c:pt>
                <c:pt idx="166">
                  <c:v>-3.8117282504032242E-2</c:v>
                </c:pt>
                <c:pt idx="167">
                  <c:v>-2.4457775937008267E-2</c:v>
                </c:pt>
                <c:pt idx="168">
                  <c:v>-1.0504225058008182E-2</c:v>
                </c:pt>
                <c:pt idx="169">
                  <c:v>4.0615077105940331E-3</c:v>
                </c:pt>
                <c:pt idx="170">
                  <c:v>1.8935317857635289E-2</c:v>
                </c:pt>
                <c:pt idx="171">
                  <c:v>3.2849607637735867E-2</c:v>
                </c:pt>
                <c:pt idx="172">
                  <c:v>4.4584608736299915E-2</c:v>
                </c:pt>
                <c:pt idx="173">
                  <c:v>5.395949168328066E-2</c:v>
                </c:pt>
                <c:pt idx="174">
                  <c:v>6.1147416115607041E-2</c:v>
                </c:pt>
                <c:pt idx="175">
                  <c:v>6.5828769044800645E-2</c:v>
                </c:pt>
                <c:pt idx="176">
                  <c:v>6.787234147685943E-2</c:v>
                </c:pt>
                <c:pt idx="177">
                  <c:v>6.8088585964901457E-2</c:v>
                </c:pt>
                <c:pt idx="178">
                  <c:v>6.7570611601519379E-2</c:v>
                </c:pt>
                <c:pt idx="179">
                  <c:v>6.6735085867892133E-2</c:v>
                </c:pt>
                <c:pt idx="180">
                  <c:v>6.5648651370546582E-2</c:v>
                </c:pt>
                <c:pt idx="181">
                  <c:v>6.4689274457043797E-2</c:v>
                </c:pt>
                <c:pt idx="182">
                  <c:v>6.4439084608619246E-2</c:v>
                </c:pt>
                <c:pt idx="183">
                  <c:v>6.5019822577392375E-2</c:v>
                </c:pt>
                <c:pt idx="184">
                  <c:v>6.5755298035668E-2</c:v>
                </c:pt>
                <c:pt idx="185">
                  <c:v>6.5973059435928363E-2</c:v>
                </c:pt>
                <c:pt idx="186">
                  <c:v>6.5844493259813036E-2</c:v>
                </c:pt>
                <c:pt idx="187">
                  <c:v>6.6004254914405425E-2</c:v>
                </c:pt>
                <c:pt idx="188">
                  <c:v>6.6891207436320516E-2</c:v>
                </c:pt>
                <c:pt idx="189">
                  <c:v>6.8752179786218989E-2</c:v>
                </c:pt>
                <c:pt idx="190">
                  <c:v>7.1775062389243222E-2</c:v>
                </c:pt>
                <c:pt idx="191">
                  <c:v>7.5730651215675224E-2</c:v>
                </c:pt>
                <c:pt idx="192">
                  <c:v>7.9907159143884993E-2</c:v>
                </c:pt>
                <c:pt idx="193">
                  <c:v>8.365389055283029E-2</c:v>
                </c:pt>
                <c:pt idx="194">
                  <c:v>8.6547391128321591E-2</c:v>
                </c:pt>
                <c:pt idx="195">
                  <c:v>8.8481982129040349E-2</c:v>
                </c:pt>
                <c:pt idx="196">
                  <c:v>8.9770740915294869E-2</c:v>
                </c:pt>
                <c:pt idx="197">
                  <c:v>9.0367175982621104E-2</c:v>
                </c:pt>
                <c:pt idx="198">
                  <c:v>8.9517314106680082E-2</c:v>
                </c:pt>
                <c:pt idx="199">
                  <c:v>8.6889716990678059E-2</c:v>
                </c:pt>
                <c:pt idx="200">
                  <c:v>8.3240285844716613E-2</c:v>
                </c:pt>
                <c:pt idx="201">
                  <c:v>7.9490084552167536E-2</c:v>
                </c:pt>
                <c:pt idx="202">
                  <c:v>7.5607759988154291E-2</c:v>
                </c:pt>
                <c:pt idx="203">
                  <c:v>7.0803889719304083E-2</c:v>
                </c:pt>
                <c:pt idx="204">
                  <c:v>6.4435187449527281E-2</c:v>
                </c:pt>
                <c:pt idx="205">
                  <c:v>5.6396575998764853E-2</c:v>
                </c:pt>
                <c:pt idx="206">
                  <c:v>4.7028574747464975E-2</c:v>
                </c:pt>
                <c:pt idx="207">
                  <c:v>3.6740229129404639E-2</c:v>
                </c:pt>
                <c:pt idx="208">
                  <c:v>2.5769392779795917E-2</c:v>
                </c:pt>
                <c:pt idx="209">
                  <c:v>1.4579627427182964E-2</c:v>
                </c:pt>
                <c:pt idx="210">
                  <c:v>3.8741354583200407E-3</c:v>
                </c:pt>
                <c:pt idx="211">
                  <c:v>-6.187644926434567E-3</c:v>
                </c:pt>
                <c:pt idx="212">
                  <c:v>-1.6104118649515588E-2</c:v>
                </c:pt>
                <c:pt idx="213">
                  <c:v>-2.6191207122715308E-2</c:v>
                </c:pt>
                <c:pt idx="214">
                  <c:v>-3.6281799981700752E-2</c:v>
                </c:pt>
                <c:pt idx="215">
                  <c:v>-4.6107384769924181E-2</c:v>
                </c:pt>
                <c:pt idx="216">
                  <c:v>-5.5644346361366254E-2</c:v>
                </c:pt>
                <c:pt idx="217">
                  <c:v>-6.490904754247484E-2</c:v>
                </c:pt>
                <c:pt idx="218">
                  <c:v>-7.3855726714733977E-2</c:v>
                </c:pt>
                <c:pt idx="219">
                  <c:v>-8.2430701040857202E-2</c:v>
                </c:pt>
                <c:pt idx="220">
                  <c:v>-8.9844313706510803E-2</c:v>
                </c:pt>
                <c:pt idx="221">
                  <c:v>-9.4828392723141433E-2</c:v>
                </c:pt>
                <c:pt idx="222">
                  <c:v>-9.7148292230511801E-2</c:v>
                </c:pt>
                <c:pt idx="223">
                  <c:v>-9.8131163907486191E-2</c:v>
                </c:pt>
                <c:pt idx="224">
                  <c:v>-9.9163832555686685E-2</c:v>
                </c:pt>
                <c:pt idx="225">
                  <c:v>-9.9780742820848534E-2</c:v>
                </c:pt>
                <c:pt idx="226">
                  <c:v>-9.8441354169998482E-2</c:v>
                </c:pt>
                <c:pt idx="227">
                  <c:v>-9.4677395268921161E-2</c:v>
                </c:pt>
                <c:pt idx="228">
                  <c:v>-8.9673937793764508E-2</c:v>
                </c:pt>
                <c:pt idx="229">
                  <c:v>-8.4851229962983651E-2</c:v>
                </c:pt>
                <c:pt idx="230">
                  <c:v>-8.0128825996588895E-2</c:v>
                </c:pt>
                <c:pt idx="231">
                  <c:v>-7.450237338422927E-2</c:v>
                </c:pt>
                <c:pt idx="232">
                  <c:v>-6.7417578432700492E-2</c:v>
                </c:pt>
                <c:pt idx="233">
                  <c:v>-5.8880123185947229E-2</c:v>
                </c:pt>
                <c:pt idx="234">
                  <c:v>-4.858724662224656E-2</c:v>
                </c:pt>
                <c:pt idx="235">
                  <c:v>-3.6781139826929377E-2</c:v>
                </c:pt>
                <c:pt idx="236">
                  <c:v>-2.5096048060810758E-2</c:v>
                </c:pt>
                <c:pt idx="237">
                  <c:v>-1.4710914779081884E-2</c:v>
                </c:pt>
                <c:pt idx="238">
                  <c:v>-5.212396374100787E-3</c:v>
                </c:pt>
                <c:pt idx="239">
                  <c:v>4.1648426199681256E-3</c:v>
                </c:pt>
                <c:pt idx="240">
                  <c:v>1.2616551870537264E-2</c:v>
                </c:pt>
                <c:pt idx="241">
                  <c:v>1.8866379320979773E-2</c:v>
                </c:pt>
                <c:pt idx="242">
                  <c:v>2.3194178198410364E-2</c:v>
                </c:pt>
                <c:pt idx="243">
                  <c:v>2.7181982161718115E-2</c:v>
                </c:pt>
                <c:pt idx="244">
                  <c:v>3.2176632032179867E-2</c:v>
                </c:pt>
                <c:pt idx="245">
                  <c:v>3.7687562969927146E-2</c:v>
                </c:pt>
                <c:pt idx="246">
                  <c:v>4.2255682649850607E-2</c:v>
                </c:pt>
                <c:pt idx="247">
                  <c:v>4.5425449064254199E-2</c:v>
                </c:pt>
                <c:pt idx="248">
                  <c:v>4.7988529394385047E-2</c:v>
                </c:pt>
                <c:pt idx="249">
                  <c:v>5.0205431503379097E-2</c:v>
                </c:pt>
                <c:pt idx="250">
                  <c:v>5.1404649781172568E-2</c:v>
                </c:pt>
                <c:pt idx="251">
                  <c:v>5.1782929211686451E-2</c:v>
                </c:pt>
                <c:pt idx="252">
                  <c:v>5.2703542635214012E-2</c:v>
                </c:pt>
                <c:pt idx="253">
                  <c:v>5.5255568995707487E-2</c:v>
                </c:pt>
                <c:pt idx="254">
                  <c:v>5.9181359058892609E-2</c:v>
                </c:pt>
                <c:pt idx="255">
                  <c:v>6.360501328586729E-2</c:v>
                </c:pt>
                <c:pt idx="256">
                  <c:v>6.7990861953053192E-2</c:v>
                </c:pt>
                <c:pt idx="257">
                  <c:v>7.2544179854814678E-2</c:v>
                </c:pt>
                <c:pt idx="258">
                  <c:v>7.7715094130717893E-2</c:v>
                </c:pt>
                <c:pt idx="259">
                  <c:v>8.3248325060615164E-2</c:v>
                </c:pt>
                <c:pt idx="260">
                  <c:v>8.7933881582050941E-2</c:v>
                </c:pt>
                <c:pt idx="261">
                  <c:v>9.0179574922301053E-2</c:v>
                </c:pt>
                <c:pt idx="262">
                  <c:v>8.9051846604747964E-2</c:v>
                </c:pt>
                <c:pt idx="263">
                  <c:v>8.4944498656940079E-2</c:v>
                </c:pt>
                <c:pt idx="264">
                  <c:v>7.9220381614174648E-2</c:v>
                </c:pt>
                <c:pt idx="265">
                  <c:v>7.3116334273038541E-2</c:v>
                </c:pt>
                <c:pt idx="266">
                  <c:v>6.6961029346604223E-2</c:v>
                </c:pt>
                <c:pt idx="267">
                  <c:v>6.0251000357154839E-2</c:v>
                </c:pt>
                <c:pt idx="268">
                  <c:v>5.2870644032954557E-2</c:v>
                </c:pt>
                <c:pt idx="269">
                  <c:v>4.5400773500618635E-2</c:v>
                </c:pt>
                <c:pt idx="270">
                  <c:v>3.8133627772555544E-2</c:v>
                </c:pt>
                <c:pt idx="271">
                  <c:v>3.0355233771688712E-2</c:v>
                </c:pt>
                <c:pt idx="272">
                  <c:v>2.0789935504615272E-2</c:v>
                </c:pt>
                <c:pt idx="273">
                  <c:v>9.1655705914642348E-3</c:v>
                </c:pt>
                <c:pt idx="274">
                  <c:v>-3.2635224229979757E-3</c:v>
                </c:pt>
                <c:pt idx="275">
                  <c:v>-1.4478284488591186E-2</c:v>
                </c:pt>
                <c:pt idx="276">
                  <c:v>-2.2998026963817357E-2</c:v>
                </c:pt>
                <c:pt idx="277">
                  <c:v>-2.8791887275680397E-2</c:v>
                </c:pt>
                <c:pt idx="278">
                  <c:v>-3.2852246098519756E-2</c:v>
                </c:pt>
                <c:pt idx="279">
                  <c:v>-3.6002296972520671E-2</c:v>
                </c:pt>
                <c:pt idx="280">
                  <c:v>-3.8689345165916496E-2</c:v>
                </c:pt>
                <c:pt idx="281">
                  <c:v>-4.1810035800269943E-2</c:v>
                </c:pt>
                <c:pt idx="282">
                  <c:v>-4.6371533730559487E-2</c:v>
                </c:pt>
                <c:pt idx="283">
                  <c:v>-5.2560358126421104E-2</c:v>
                </c:pt>
                <c:pt idx="284">
                  <c:v>-5.9646601437160905E-2</c:v>
                </c:pt>
                <c:pt idx="285">
                  <c:v>-6.6969974257890391E-2</c:v>
                </c:pt>
                <c:pt idx="286">
                  <c:v>-7.4486722343629283E-2</c:v>
                </c:pt>
                <c:pt idx="287">
                  <c:v>-8.2223020922777959E-2</c:v>
                </c:pt>
                <c:pt idx="288">
                  <c:v>-9.0145937421324943E-2</c:v>
                </c:pt>
                <c:pt idx="289">
                  <c:v>-9.8212957699215314E-2</c:v>
                </c:pt>
                <c:pt idx="290">
                  <c:v>-0.10570860480340893</c:v>
                </c:pt>
                <c:pt idx="291">
                  <c:v>-0.111024855337023</c:v>
                </c:pt>
                <c:pt idx="292">
                  <c:v>-0.11333429535330124</c:v>
                </c:pt>
                <c:pt idx="293">
                  <c:v>-0.11398959659486049</c:v>
                </c:pt>
                <c:pt idx="294">
                  <c:v>-0.11499571156107698</c:v>
                </c:pt>
                <c:pt idx="295">
                  <c:v>-0.11587018320975372</c:v>
                </c:pt>
                <c:pt idx="296">
                  <c:v>-0.1142900517678946</c:v>
                </c:pt>
                <c:pt idx="297">
                  <c:v>-0.10979024037234737</c:v>
                </c:pt>
                <c:pt idx="298">
                  <c:v>-0.10442586273233685</c:v>
                </c:pt>
                <c:pt idx="299">
                  <c:v>-9.9239079032057281E-2</c:v>
                </c:pt>
                <c:pt idx="300">
                  <c:v>-9.2180015857116673E-2</c:v>
                </c:pt>
                <c:pt idx="301">
                  <c:v>-8.1195521729374262E-2</c:v>
                </c:pt>
                <c:pt idx="302">
                  <c:v>-6.714926277689881E-2</c:v>
                </c:pt>
                <c:pt idx="303">
                  <c:v>-5.2492846957723716E-2</c:v>
                </c:pt>
                <c:pt idx="304">
                  <c:v>-3.8188820904164165E-2</c:v>
                </c:pt>
                <c:pt idx="305">
                  <c:v>-2.3803864105173204E-2</c:v>
                </c:pt>
                <c:pt idx="306">
                  <c:v>-1.0207409901938478E-2</c:v>
                </c:pt>
                <c:pt idx="307">
                  <c:v>6.4541775496945633E-4</c:v>
                </c:pt>
                <c:pt idx="308">
                  <c:v>8.5604862798428494E-3</c:v>
                </c:pt>
                <c:pt idx="309">
                  <c:v>1.5709152611793814E-2</c:v>
                </c:pt>
                <c:pt idx="310">
                  <c:v>2.3451525594612201E-2</c:v>
                </c:pt>
                <c:pt idx="311">
                  <c:v>3.0849440319776808E-2</c:v>
                </c:pt>
                <c:pt idx="312">
                  <c:v>3.7049483017684876E-2</c:v>
                </c:pt>
                <c:pt idx="313">
                  <c:v>4.2933116670642701E-2</c:v>
                </c:pt>
                <c:pt idx="314">
                  <c:v>4.9193875242653555E-2</c:v>
                </c:pt>
                <c:pt idx="315">
                  <c:v>5.4263638840743963E-2</c:v>
                </c:pt>
                <c:pt idx="316">
                  <c:v>5.61937959849294E-2</c:v>
                </c:pt>
                <c:pt idx="317">
                  <c:v>5.5321426257156983E-2</c:v>
                </c:pt>
                <c:pt idx="318">
                  <c:v>5.3945720569408523E-2</c:v>
                </c:pt>
                <c:pt idx="319">
                  <c:v>5.3311288226571503E-2</c:v>
                </c:pt>
                <c:pt idx="320">
                  <c:v>5.2295717104796996E-2</c:v>
                </c:pt>
                <c:pt idx="321">
                  <c:v>4.9659544357559302E-2</c:v>
                </c:pt>
                <c:pt idx="322">
                  <c:v>4.6120843727027717E-2</c:v>
                </c:pt>
                <c:pt idx="323">
                  <c:v>4.3575786474904253E-2</c:v>
                </c:pt>
                <c:pt idx="324">
                  <c:v>4.2696184180236275E-2</c:v>
                </c:pt>
                <c:pt idx="325">
                  <c:v>4.2450436421187628E-2</c:v>
                </c:pt>
                <c:pt idx="326">
                  <c:v>4.1644323103224003E-2</c:v>
                </c:pt>
                <c:pt idx="327">
                  <c:v>4.0160974967773405E-2</c:v>
                </c:pt>
                <c:pt idx="328">
                  <c:v>3.875148218795392E-2</c:v>
                </c:pt>
                <c:pt idx="329">
                  <c:v>3.8107076691444003E-2</c:v>
                </c:pt>
                <c:pt idx="330">
                  <c:v>3.853886997320595E-2</c:v>
                </c:pt>
                <c:pt idx="331">
                  <c:v>4.0016653338611194E-2</c:v>
                </c:pt>
                <c:pt idx="332">
                  <c:v>4.2311185040789817E-2</c:v>
                </c:pt>
                <c:pt idx="333">
                  <c:v>4.4977048538796749E-2</c:v>
                </c:pt>
                <c:pt idx="334">
                  <c:v>4.7690293238175252E-2</c:v>
                </c:pt>
                <c:pt idx="335">
                  <c:v>5.046282185970969E-2</c:v>
                </c:pt>
                <c:pt idx="336">
                  <c:v>5.3392144455340698E-2</c:v>
                </c:pt>
                <c:pt idx="337">
                  <c:v>5.6363388793640251E-2</c:v>
                </c:pt>
                <c:pt idx="338">
                  <c:v>5.8486042190765829E-2</c:v>
                </c:pt>
                <c:pt idx="339">
                  <c:v>5.8732013749939735E-2</c:v>
                </c:pt>
                <c:pt idx="340">
                  <c:v>5.7250792545534578E-2</c:v>
                </c:pt>
                <c:pt idx="341">
                  <c:v>5.5261457492087232E-2</c:v>
                </c:pt>
                <c:pt idx="342">
                  <c:v>5.3300159660353348E-2</c:v>
                </c:pt>
                <c:pt idx="343">
                  <c:v>5.0525993797108926E-2</c:v>
                </c:pt>
                <c:pt idx="344">
                  <c:v>4.6135741592229058E-2</c:v>
                </c:pt>
                <c:pt idx="345">
                  <c:v>4.0189373752734632E-2</c:v>
                </c:pt>
                <c:pt idx="346">
                  <c:v>3.3053376930748529E-2</c:v>
                </c:pt>
                <c:pt idx="347">
                  <c:v>2.4960056859783111E-2</c:v>
                </c:pt>
                <c:pt idx="348">
                  <c:v>1.6578688594842048E-2</c:v>
                </c:pt>
                <c:pt idx="349">
                  <c:v>9.0864727643616156E-3</c:v>
                </c:pt>
                <c:pt idx="350">
                  <c:v>3.1933368332057251E-3</c:v>
                </c:pt>
                <c:pt idx="351">
                  <c:v>-1.5958947148774427E-3</c:v>
                </c:pt>
                <c:pt idx="352">
                  <c:v>-6.4276656231573763E-3</c:v>
                </c:pt>
                <c:pt idx="353">
                  <c:v>-1.1316453073413143E-2</c:v>
                </c:pt>
                <c:pt idx="354">
                  <c:v>-1.5104133627252657E-2</c:v>
                </c:pt>
                <c:pt idx="355">
                  <c:v>-1.7521813913197761E-2</c:v>
                </c:pt>
                <c:pt idx="356">
                  <c:v>-1.9852221694204895E-2</c:v>
                </c:pt>
                <c:pt idx="357">
                  <c:v>-2.3057358737103864E-2</c:v>
                </c:pt>
                <c:pt idx="358">
                  <c:v>-2.6419084959541577E-2</c:v>
                </c:pt>
                <c:pt idx="359">
                  <c:v>-2.8747707364125193E-2</c:v>
                </c:pt>
                <c:pt idx="360">
                  <c:v>-2.9745650269407405E-2</c:v>
                </c:pt>
                <c:pt idx="361">
                  <c:v>-3.0194957844507847E-2</c:v>
                </c:pt>
                <c:pt idx="362">
                  <c:v>-3.1290796676082491E-2</c:v>
                </c:pt>
                <c:pt idx="363">
                  <c:v>-3.3729322389191567E-2</c:v>
                </c:pt>
                <c:pt idx="364">
                  <c:v>-3.7450914129822731E-2</c:v>
                </c:pt>
                <c:pt idx="365">
                  <c:v>-4.2050570739722258E-2</c:v>
                </c:pt>
                <c:pt idx="366">
                  <c:v>-4.6947473577608798E-2</c:v>
                </c:pt>
                <c:pt idx="367">
                  <c:v>-5.1380204026115983E-2</c:v>
                </c:pt>
                <c:pt idx="368">
                  <c:v>-5.4857067811637523E-2</c:v>
                </c:pt>
                <c:pt idx="369">
                  <c:v>-5.6897550544182322E-2</c:v>
                </c:pt>
                <c:pt idx="370">
                  <c:v>-5.7066812351993915E-2</c:v>
                </c:pt>
                <c:pt idx="371">
                  <c:v>-5.5759331753320249E-2</c:v>
                </c:pt>
                <c:pt idx="372">
                  <c:v>-5.3910283475470729E-2</c:v>
                </c:pt>
                <c:pt idx="373">
                  <c:v>-5.2076414221476852E-2</c:v>
                </c:pt>
                <c:pt idx="374">
                  <c:v>-4.99985494479913E-2</c:v>
                </c:pt>
                <c:pt idx="375">
                  <c:v>-4.7477776931782699E-2</c:v>
                </c:pt>
                <c:pt idx="376">
                  <c:v>-4.4743437124688562E-2</c:v>
                </c:pt>
                <c:pt idx="377">
                  <c:v>-4.1985980961925864E-2</c:v>
                </c:pt>
                <c:pt idx="378">
                  <c:v>-3.8960163025557777E-2</c:v>
                </c:pt>
                <c:pt idx="379">
                  <c:v>-3.5079702928159755E-2</c:v>
                </c:pt>
                <c:pt idx="380">
                  <c:v>-3.0090222736460545E-2</c:v>
                </c:pt>
                <c:pt idx="381">
                  <c:v>-2.4402035860644926E-2</c:v>
                </c:pt>
                <c:pt idx="382">
                  <c:v>-1.8952687577257758E-2</c:v>
                </c:pt>
                <c:pt idx="383">
                  <c:v>-1.422780424264929E-2</c:v>
                </c:pt>
                <c:pt idx="384">
                  <c:v>-1.0233039546845955E-2</c:v>
                </c:pt>
                <c:pt idx="385">
                  <c:v>-6.9504928557431542E-3</c:v>
                </c:pt>
                <c:pt idx="386">
                  <c:v>-4.4293710725962013E-3</c:v>
                </c:pt>
                <c:pt idx="387">
                  <c:v>-2.8786287780434051E-3</c:v>
                </c:pt>
                <c:pt idx="388">
                  <c:v>-2.1281545933500966E-3</c:v>
                </c:pt>
                <c:pt idx="389">
                  <c:v>-1.6518356947766261E-3</c:v>
                </c:pt>
                <c:pt idx="390">
                  <c:v>-9.5785572009808714E-4</c:v>
                </c:pt>
                <c:pt idx="391">
                  <c:v>-5.8005744921659111E-5</c:v>
                </c:pt>
                <c:pt idx="392">
                  <c:v>5.5135518282318965E-4</c:v>
                </c:pt>
                <c:pt idx="393">
                  <c:v>3.8891593180235049E-4</c:v>
                </c:pt>
                <c:pt idx="394">
                  <c:v>-7.6645116093829971E-4</c:v>
                </c:pt>
                <c:pt idx="395">
                  <c:v>-2.7951138498338583E-3</c:v>
                </c:pt>
                <c:pt idx="396">
                  <c:v>-5.5906322509066339E-3</c:v>
                </c:pt>
                <c:pt idx="397">
                  <c:v>-8.8951397235016629E-3</c:v>
                </c:pt>
                <c:pt idx="398">
                  <c:v>-1.2179218599959912E-2</c:v>
                </c:pt>
                <c:pt idx="399">
                  <c:v>-1.4958804456830612E-2</c:v>
                </c:pt>
                <c:pt idx="400">
                  <c:v>-1.6943894679395128E-2</c:v>
                </c:pt>
                <c:pt idx="401">
                  <c:v>-1.763452169860797E-2</c:v>
                </c:pt>
                <c:pt idx="402">
                  <c:v>-1.6410333542826675E-2</c:v>
                </c:pt>
                <c:pt idx="403">
                  <c:v>-1.3544823115363067E-2</c:v>
                </c:pt>
                <c:pt idx="404">
                  <c:v>-9.9508554236361641E-3</c:v>
                </c:pt>
                <c:pt idx="405">
                  <c:v>-5.8742007074504754E-3</c:v>
                </c:pt>
                <c:pt idx="406">
                  <c:v>-3.8897819209198018E-4</c:v>
                </c:pt>
                <c:pt idx="407">
                  <c:v>7.4858701868868319E-3</c:v>
                </c:pt>
                <c:pt idx="408">
                  <c:v>1.7479557315619485E-2</c:v>
                </c:pt>
                <c:pt idx="409">
                  <c:v>2.8308712827187457E-2</c:v>
                </c:pt>
                <c:pt idx="410">
                  <c:v>3.8761019764495475E-2</c:v>
                </c:pt>
                <c:pt idx="411">
                  <c:v>4.8297625875728743E-2</c:v>
                </c:pt>
                <c:pt idx="412">
                  <c:v>5.6738790575227516E-2</c:v>
                </c:pt>
                <c:pt idx="413">
                  <c:v>6.3915628754619952E-2</c:v>
                </c:pt>
                <c:pt idx="414">
                  <c:v>6.9827690382021024E-2</c:v>
                </c:pt>
                <c:pt idx="415">
                  <c:v>7.4673404811516547E-2</c:v>
                </c:pt>
                <c:pt idx="416">
                  <c:v>7.856863171355144E-2</c:v>
                </c:pt>
                <c:pt idx="417">
                  <c:v>8.1163799002723344E-2</c:v>
                </c:pt>
                <c:pt idx="418">
                  <c:v>8.2202958525252126E-2</c:v>
                </c:pt>
                <c:pt idx="419">
                  <c:v>8.2174824977487418E-2</c:v>
                </c:pt>
                <c:pt idx="420">
                  <c:v>8.1459690339775195E-2</c:v>
                </c:pt>
                <c:pt idx="421">
                  <c:v>7.9282188934023431E-2</c:v>
                </c:pt>
                <c:pt idx="422">
                  <c:v>7.4671444752335753E-2</c:v>
                </c:pt>
                <c:pt idx="423">
                  <c:v>6.8222939260607504E-2</c:v>
                </c:pt>
                <c:pt idx="424">
                  <c:v>6.1518475269206147E-2</c:v>
                </c:pt>
                <c:pt idx="425">
                  <c:v>5.5253344242851617E-2</c:v>
                </c:pt>
                <c:pt idx="426">
                  <c:v>4.9105540626225859E-2</c:v>
                </c:pt>
                <c:pt idx="427">
                  <c:v>4.3019709532291985E-2</c:v>
                </c:pt>
                <c:pt idx="428">
                  <c:v>3.751407983512145E-2</c:v>
                </c:pt>
                <c:pt idx="429">
                  <c:v>3.2743733536420891E-2</c:v>
                </c:pt>
                <c:pt idx="430">
                  <c:v>2.8212107499357097E-2</c:v>
                </c:pt>
                <c:pt idx="431">
                  <c:v>2.326583592890898E-2</c:v>
                </c:pt>
                <c:pt idx="432">
                  <c:v>1.8007511694688141E-2</c:v>
                </c:pt>
                <c:pt idx="433">
                  <c:v>1.2932523554346306E-2</c:v>
                </c:pt>
                <c:pt idx="434">
                  <c:v>7.5898727439666375E-3</c:v>
                </c:pt>
                <c:pt idx="435">
                  <c:v>1.2511278059690006E-3</c:v>
                </c:pt>
                <c:pt idx="436">
                  <c:v>-5.4923169424841052E-3</c:v>
                </c:pt>
                <c:pt idx="437">
                  <c:v>-1.1126027156887068E-2</c:v>
                </c:pt>
                <c:pt idx="438">
                  <c:v>-1.5427816152660938E-2</c:v>
                </c:pt>
                <c:pt idx="439">
                  <c:v>-1.9576746039992821E-2</c:v>
                </c:pt>
                <c:pt idx="440">
                  <c:v>-2.4280366147195219E-2</c:v>
                </c:pt>
                <c:pt idx="441">
                  <c:v>-2.914392178617204E-2</c:v>
                </c:pt>
                <c:pt idx="442">
                  <c:v>-3.3154907775671975E-2</c:v>
                </c:pt>
                <c:pt idx="443">
                  <c:v>-3.5702991741334379E-2</c:v>
                </c:pt>
                <c:pt idx="444">
                  <c:v>-3.7283780603896602E-2</c:v>
                </c:pt>
                <c:pt idx="445">
                  <c:v>-3.8945338925853362E-2</c:v>
                </c:pt>
                <c:pt idx="446">
                  <c:v>-4.1301293862552914E-2</c:v>
                </c:pt>
                <c:pt idx="447">
                  <c:v>-4.3639169090100668E-2</c:v>
                </c:pt>
                <c:pt idx="448">
                  <c:v>-4.4083656762889195E-2</c:v>
                </c:pt>
                <c:pt idx="449">
                  <c:v>-4.1389524090039972E-2</c:v>
                </c:pt>
                <c:pt idx="450">
                  <c:v>-3.694241560854717E-2</c:v>
                </c:pt>
                <c:pt idx="451">
                  <c:v>-3.3939139075845955E-2</c:v>
                </c:pt>
                <c:pt idx="452">
                  <c:v>-3.3577509138561473E-2</c:v>
                </c:pt>
                <c:pt idx="453">
                  <c:v>-3.3347219401440614E-2</c:v>
                </c:pt>
                <c:pt idx="454">
                  <c:v>-3.0440978075382936E-2</c:v>
                </c:pt>
                <c:pt idx="455">
                  <c:v>-2.5359979878926978E-2</c:v>
                </c:pt>
                <c:pt idx="456">
                  <c:v>-2.073195649444767E-2</c:v>
                </c:pt>
                <c:pt idx="457">
                  <c:v>-1.8131469950973589E-2</c:v>
                </c:pt>
                <c:pt idx="458">
                  <c:v>-1.6609109194301145E-2</c:v>
                </c:pt>
                <c:pt idx="459">
                  <c:v>-1.3915762617136172E-2</c:v>
                </c:pt>
                <c:pt idx="460">
                  <c:v>-9.2747348582291125E-3</c:v>
                </c:pt>
                <c:pt idx="461">
                  <c:v>-4.0242507021020059E-3</c:v>
                </c:pt>
                <c:pt idx="462">
                  <c:v>-4.111446621688231E-6</c:v>
                </c:pt>
                <c:pt idx="463">
                  <c:v>1.787132333077836E-3</c:v>
                </c:pt>
                <c:pt idx="464">
                  <c:v>1.5351680936772174E-3</c:v>
                </c:pt>
                <c:pt idx="465">
                  <c:v>3.290512954672188E-4</c:v>
                </c:pt>
                <c:pt idx="466">
                  <c:v>-6.4835920413339285E-4</c:v>
                </c:pt>
                <c:pt idx="467">
                  <c:v>-1.3619304060216355E-3</c:v>
                </c:pt>
                <c:pt idx="468">
                  <c:v>-3.1000830893428131E-3</c:v>
                </c:pt>
                <c:pt idx="469">
                  <c:v>-6.6414072596047572E-3</c:v>
                </c:pt>
                <c:pt idx="470">
                  <c:v>-1.0832258876934672E-2</c:v>
                </c:pt>
                <c:pt idx="471">
                  <c:v>-1.3763987702160148E-2</c:v>
                </c:pt>
                <c:pt idx="472">
                  <c:v>-1.4806188226704113E-2</c:v>
                </c:pt>
                <c:pt idx="473">
                  <c:v>-1.5050474514150642E-2</c:v>
                </c:pt>
                <c:pt idx="474">
                  <c:v>-1.5769801026797023E-2</c:v>
                </c:pt>
                <c:pt idx="475">
                  <c:v>-1.7042614701160308E-2</c:v>
                </c:pt>
                <c:pt idx="476">
                  <c:v>-1.8153813255062167E-2</c:v>
                </c:pt>
                <c:pt idx="477">
                  <c:v>-1.8597473940070167E-2</c:v>
                </c:pt>
                <c:pt idx="478">
                  <c:v>-1.8124156479422678E-2</c:v>
                </c:pt>
                <c:pt idx="479">
                  <c:v>-1.6280780532261754E-2</c:v>
                </c:pt>
                <c:pt idx="480">
                  <c:v>-1.2819521538231069E-2</c:v>
                </c:pt>
                <c:pt idx="481">
                  <c:v>-8.0422038685525141E-3</c:v>
                </c:pt>
                <c:pt idx="482">
                  <c:v>-2.443530053946204E-3</c:v>
                </c:pt>
                <c:pt idx="483">
                  <c:v>3.7146826224625576E-3</c:v>
                </c:pt>
                <c:pt idx="484">
                  <c:v>1.0386787159786243E-2</c:v>
                </c:pt>
                <c:pt idx="485">
                  <c:v>1.7071145323442068E-2</c:v>
                </c:pt>
                <c:pt idx="486">
                  <c:v>2.2786381115684831E-2</c:v>
                </c:pt>
                <c:pt idx="487">
                  <c:v>2.6854100515988875E-2</c:v>
                </c:pt>
                <c:pt idx="488">
                  <c:v>2.966057289733642E-2</c:v>
                </c:pt>
                <c:pt idx="489">
                  <c:v>3.2327526566696352E-2</c:v>
                </c:pt>
                <c:pt idx="490">
                  <c:v>3.5295955337467474E-2</c:v>
                </c:pt>
                <c:pt idx="491">
                  <c:v>3.7998129693613027E-2</c:v>
                </c:pt>
                <c:pt idx="492">
                  <c:v>3.9869103308877996E-2</c:v>
                </c:pt>
                <c:pt idx="493">
                  <c:v>4.0854546393404384E-2</c:v>
                </c:pt>
                <c:pt idx="494">
                  <c:v>4.0962140011951483E-2</c:v>
                </c:pt>
                <c:pt idx="495">
                  <c:v>4.0132406468904633E-2</c:v>
                </c:pt>
                <c:pt idx="496">
                  <c:v>3.8407198963915472E-2</c:v>
                </c:pt>
                <c:pt idx="497">
                  <c:v>3.5827637271143326E-2</c:v>
                </c:pt>
                <c:pt idx="498">
                  <c:v>3.2389333264630241E-2</c:v>
                </c:pt>
                <c:pt idx="499">
                  <c:v>2.8076939875595768E-2</c:v>
                </c:pt>
              </c:numCache>
            </c:numRef>
          </c:val>
          <c:smooth val="0"/>
        </c:ser>
        <c:dLbls>
          <c:showLegendKey val="0"/>
          <c:showVal val="0"/>
          <c:showCatName val="0"/>
          <c:showSerName val="0"/>
          <c:showPercent val="0"/>
          <c:showBubbleSize val="0"/>
        </c:dLbls>
        <c:smooth val="0"/>
        <c:axId val="90507200"/>
        <c:axId val="90505024"/>
      </c:lineChart>
      <c:catAx>
        <c:axId val="90507200"/>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zh-CN"/>
                  <a:t>时间</a:t>
                </a:r>
                <a:r>
                  <a:rPr lang="en-US"/>
                  <a:t>t/0.02s</a:t>
                </a:r>
                <a:endParaRPr lang="zh-CN"/>
              </a:p>
            </c:rich>
          </c:tx>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crossAx val="90505024"/>
        <c:crosses val="autoZero"/>
        <c:auto val="1"/>
        <c:lblAlgn val="ctr"/>
        <c:lblOffset val="100"/>
        <c:noMultiLvlLbl val="0"/>
      </c:catAx>
      <c:valAx>
        <c:axId val="90505024"/>
        <c:scaling>
          <c:orientation val="minMax"/>
          <c:max val="0.2"/>
          <c:min val="-0.300000000000000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zh-CN"/>
                  <a:t>速度</a:t>
                </a:r>
                <a:r>
                  <a:rPr lang="en-US"/>
                  <a:t>V/ms^-1</a:t>
                </a:r>
                <a:endParaRPr lang="zh-CN"/>
              </a:p>
            </c:rich>
          </c:tx>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crossAx val="90507200"/>
        <c:crosses val="autoZero"/>
        <c:crossBetween val="between"/>
      </c:valAx>
      <c:spPr>
        <a:noFill/>
        <a:ln>
          <a:noFill/>
        </a:ln>
        <a:effectLst/>
      </c:spPr>
    </c:plotArea>
    <c:legend>
      <c:legendPos val="b"/>
      <c:layout>
        <c:manualLayout>
          <c:xMode val="edge"/>
          <c:yMode val="edge"/>
          <c:x val="0.26730684759306578"/>
          <c:y val="0.92514437696223051"/>
          <c:w val="0.46865240281943982"/>
          <c:h val="7.4855623037769464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400" b="1"/>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Reversed" id="21">
  <a:schemeClr val="accent1"/>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7DEF57-2080-4FA7-A52E-E1B4CDB87B6F}" type="doc">
      <dgm:prSet loTypeId="urn:microsoft.com/office/officeart/2005/8/layout/process1" loCatId="process" qsTypeId="urn:microsoft.com/office/officeart/2005/8/quickstyle/simple1" qsCatId="simple" csTypeId="urn:microsoft.com/office/officeart/2005/8/colors/accent1_2" csCatId="accent1" phldr="1"/>
      <dgm:spPr/>
    </dgm:pt>
    <dgm:pt modelId="{22C5CF0C-AE2F-4F90-84E8-A3E7A3380BFD}">
      <dgm:prSet phldrT="[文本]" custT="1"/>
      <dgm:spPr>
        <a:noFill/>
        <a:ln w="44450">
          <a:solidFill>
            <a:schemeClr val="accent5"/>
          </a:solidFill>
        </a:ln>
      </dgm:spPr>
      <dgm:t>
        <a:bodyPr/>
        <a:lstStyle/>
        <a:p>
          <a:r>
            <a:rPr lang="zh-CN" altLang="en-US" sz="2000" b="1" dirty="0" smtClean="0">
              <a:latin typeface="微软雅黑" panose="020B0503020204020204" pitchFamily="34" charset="-122"/>
              <a:ea typeface="微软雅黑" panose="020B0503020204020204" pitchFamily="34" charset="-122"/>
            </a:rPr>
            <a:t>原加速度数据</a:t>
          </a:r>
          <a:endParaRPr lang="zh-CN" altLang="en-US" sz="2000" b="1" dirty="0">
            <a:latin typeface="微软雅黑" panose="020B0503020204020204" pitchFamily="34" charset="-122"/>
            <a:ea typeface="微软雅黑" panose="020B0503020204020204" pitchFamily="34" charset="-122"/>
          </a:endParaRPr>
        </a:p>
      </dgm:t>
    </dgm:pt>
    <dgm:pt modelId="{223FF489-2901-4102-A1A1-7E7ED6093F64}" type="parTrans" cxnId="{F75BC050-0576-4051-9DF4-D709A04A7B26}">
      <dgm:prSet/>
      <dgm:spPr/>
      <dgm:t>
        <a:bodyPr/>
        <a:lstStyle/>
        <a:p>
          <a:endParaRPr lang="zh-CN" altLang="en-US"/>
        </a:p>
      </dgm:t>
    </dgm:pt>
    <dgm:pt modelId="{2DC885B6-D61E-404F-89F4-532803BF6955}" type="sibTrans" cxnId="{F75BC050-0576-4051-9DF4-D709A04A7B26}">
      <dgm:prSet/>
      <dgm:spPr>
        <a:noFill/>
        <a:ln w="44450">
          <a:solidFill>
            <a:schemeClr val="accent5"/>
          </a:solidFill>
        </a:ln>
      </dgm:spPr>
      <dgm:t>
        <a:bodyPr/>
        <a:lstStyle/>
        <a:p>
          <a:endParaRPr lang="zh-CN" altLang="en-US"/>
        </a:p>
      </dgm:t>
    </dgm:pt>
    <dgm:pt modelId="{1363D2E4-7446-4EA9-9243-CCB4DC2E3FD3}">
      <dgm:prSet phldrT="[文本]" custT="1"/>
      <dgm:spPr>
        <a:noFill/>
        <a:ln w="44450">
          <a:solidFill>
            <a:schemeClr val="accent5"/>
          </a:solidFill>
        </a:ln>
      </dgm:spPr>
      <dgm:t>
        <a:bodyPr/>
        <a:lstStyle/>
        <a:p>
          <a:r>
            <a:rPr lang="zh-CN" altLang="en-US" sz="2000" b="1" dirty="0" smtClean="0">
              <a:latin typeface="微软雅黑" panose="020B0503020204020204" pitchFamily="34" charset="-122"/>
              <a:ea typeface="微软雅黑" panose="020B0503020204020204" pitchFamily="34" charset="-122"/>
            </a:rPr>
            <a:t>频域积分滤波</a:t>
          </a:r>
          <a:endParaRPr lang="zh-CN" altLang="en-US" sz="2000" b="1" dirty="0">
            <a:latin typeface="微软雅黑" panose="020B0503020204020204" pitchFamily="34" charset="-122"/>
            <a:ea typeface="微软雅黑" panose="020B0503020204020204" pitchFamily="34" charset="-122"/>
          </a:endParaRPr>
        </a:p>
      </dgm:t>
    </dgm:pt>
    <dgm:pt modelId="{9E77A848-D256-4239-B964-A7968135196C}" type="parTrans" cxnId="{1DCB85FF-5F99-4ABD-A9AA-67E7630477D1}">
      <dgm:prSet/>
      <dgm:spPr/>
      <dgm:t>
        <a:bodyPr/>
        <a:lstStyle/>
        <a:p>
          <a:endParaRPr lang="zh-CN" altLang="en-US"/>
        </a:p>
      </dgm:t>
    </dgm:pt>
    <dgm:pt modelId="{EB53AA15-1C7B-46C1-A5DB-67E1206F141D}" type="sibTrans" cxnId="{1DCB85FF-5F99-4ABD-A9AA-67E7630477D1}">
      <dgm:prSet/>
      <dgm:spPr>
        <a:noFill/>
        <a:ln w="44450">
          <a:solidFill>
            <a:schemeClr val="accent5"/>
          </a:solidFill>
        </a:ln>
      </dgm:spPr>
      <dgm:t>
        <a:bodyPr/>
        <a:lstStyle/>
        <a:p>
          <a:endParaRPr lang="zh-CN" altLang="en-US"/>
        </a:p>
      </dgm:t>
    </dgm:pt>
    <dgm:pt modelId="{8C16ACAE-D10E-4B98-BA9C-865F753D02B4}">
      <dgm:prSet phldrT="[文本]" custT="1"/>
      <dgm:spPr>
        <a:noFill/>
        <a:ln w="44450">
          <a:solidFill>
            <a:schemeClr val="accent5"/>
          </a:solidFill>
        </a:ln>
      </dgm:spPr>
      <dgm:t>
        <a:bodyPr/>
        <a:lstStyle/>
        <a:p>
          <a:r>
            <a:rPr lang="zh-CN" altLang="en-US" sz="2000" b="1" dirty="0" smtClean="0">
              <a:latin typeface="微软雅黑" panose="020B0503020204020204" pitchFamily="34" charset="-122"/>
              <a:ea typeface="微软雅黑" panose="020B0503020204020204" pitchFamily="34" charset="-122"/>
            </a:rPr>
            <a:t>速度位移</a:t>
          </a:r>
          <a:endParaRPr lang="zh-CN" altLang="en-US" sz="2000" b="1" dirty="0">
            <a:latin typeface="微软雅黑" panose="020B0503020204020204" pitchFamily="34" charset="-122"/>
            <a:ea typeface="微软雅黑" panose="020B0503020204020204" pitchFamily="34" charset="-122"/>
          </a:endParaRPr>
        </a:p>
      </dgm:t>
    </dgm:pt>
    <dgm:pt modelId="{CC2D86FD-F4EC-4156-9582-79C17150A800}" type="parTrans" cxnId="{F0A5B762-6737-4EC1-8546-C5E64FA68D7B}">
      <dgm:prSet/>
      <dgm:spPr/>
      <dgm:t>
        <a:bodyPr/>
        <a:lstStyle/>
        <a:p>
          <a:endParaRPr lang="zh-CN" altLang="en-US"/>
        </a:p>
      </dgm:t>
    </dgm:pt>
    <dgm:pt modelId="{C28A3CB2-3D74-42AF-8EC3-577909E1629E}" type="sibTrans" cxnId="{F0A5B762-6737-4EC1-8546-C5E64FA68D7B}">
      <dgm:prSet/>
      <dgm:spPr/>
      <dgm:t>
        <a:bodyPr/>
        <a:lstStyle/>
        <a:p>
          <a:endParaRPr lang="zh-CN" altLang="en-US"/>
        </a:p>
      </dgm:t>
    </dgm:pt>
    <dgm:pt modelId="{7406D06D-7225-4301-BAA8-D080CE9D1A16}">
      <dgm:prSet phldrT="[文本]" custT="1"/>
      <dgm:spPr>
        <a:noFill/>
        <a:ln w="44450">
          <a:solidFill>
            <a:schemeClr val="accent5"/>
          </a:solidFill>
        </a:ln>
      </dgm:spPr>
      <dgm:t>
        <a:bodyPr/>
        <a:lstStyle/>
        <a:p>
          <a:r>
            <a:rPr lang="zh-CN" altLang="en-US" sz="2000" b="1" dirty="0" smtClean="0">
              <a:latin typeface="微软雅黑" panose="020B0503020204020204" pitchFamily="34" charset="-122"/>
              <a:ea typeface="微软雅黑" panose="020B0503020204020204" pitchFamily="34" charset="-122"/>
            </a:rPr>
            <a:t>去除趋势项</a:t>
          </a:r>
          <a:endParaRPr lang="zh-CN" altLang="en-US" sz="2000" b="1" dirty="0">
            <a:latin typeface="微软雅黑" panose="020B0503020204020204" pitchFamily="34" charset="-122"/>
            <a:ea typeface="微软雅黑" panose="020B0503020204020204" pitchFamily="34" charset="-122"/>
          </a:endParaRPr>
        </a:p>
      </dgm:t>
    </dgm:pt>
    <dgm:pt modelId="{C2B3116A-E910-4F8E-85E4-D0D0C3B8AA1D}" type="parTrans" cxnId="{F697B9ED-4119-4379-9B0F-CD4A8F159E98}">
      <dgm:prSet/>
      <dgm:spPr/>
      <dgm:t>
        <a:bodyPr/>
        <a:lstStyle/>
        <a:p>
          <a:endParaRPr lang="zh-CN" altLang="en-US"/>
        </a:p>
      </dgm:t>
    </dgm:pt>
    <dgm:pt modelId="{06DC2996-DEC5-4E3E-90D5-197B34087E96}" type="sibTrans" cxnId="{F697B9ED-4119-4379-9B0F-CD4A8F159E98}">
      <dgm:prSet/>
      <dgm:spPr>
        <a:noFill/>
        <a:ln w="44450">
          <a:solidFill>
            <a:schemeClr val="accent5"/>
          </a:solidFill>
        </a:ln>
      </dgm:spPr>
      <dgm:t>
        <a:bodyPr/>
        <a:lstStyle/>
        <a:p>
          <a:endParaRPr lang="zh-CN" altLang="en-US"/>
        </a:p>
      </dgm:t>
    </dgm:pt>
    <dgm:pt modelId="{638A4E9F-24E5-405A-98F1-3BD638F36075}">
      <dgm:prSet phldrT="[文本]" custT="1"/>
      <dgm:spPr>
        <a:noFill/>
        <a:ln w="44450">
          <a:solidFill>
            <a:schemeClr val="accent5"/>
          </a:solidFill>
        </a:ln>
      </dgm:spPr>
      <dgm:t>
        <a:bodyPr/>
        <a:lstStyle/>
        <a:p>
          <a:r>
            <a:rPr lang="zh-CN" altLang="en-US" sz="2000" b="1" dirty="0" smtClean="0">
              <a:latin typeface="微软雅黑" panose="020B0503020204020204" pitchFamily="34" charset="-122"/>
              <a:ea typeface="微软雅黑" panose="020B0503020204020204" pitchFamily="34" charset="-122"/>
            </a:rPr>
            <a:t>平滑处理</a:t>
          </a:r>
          <a:endParaRPr lang="zh-CN" altLang="en-US" sz="2000" b="1" dirty="0">
            <a:latin typeface="微软雅黑" panose="020B0503020204020204" pitchFamily="34" charset="-122"/>
            <a:ea typeface="微软雅黑" panose="020B0503020204020204" pitchFamily="34" charset="-122"/>
          </a:endParaRPr>
        </a:p>
      </dgm:t>
    </dgm:pt>
    <dgm:pt modelId="{CC2EDCB0-9C98-451A-8462-4A68ADF8E72B}" type="parTrans" cxnId="{8B1D75E0-7317-4DDB-9F20-616137DEDF78}">
      <dgm:prSet/>
      <dgm:spPr/>
      <dgm:t>
        <a:bodyPr/>
        <a:lstStyle/>
        <a:p>
          <a:endParaRPr lang="zh-CN" altLang="en-US"/>
        </a:p>
      </dgm:t>
    </dgm:pt>
    <dgm:pt modelId="{07A2F5D5-3AC8-4A1D-9C69-6466722439C4}" type="sibTrans" cxnId="{8B1D75E0-7317-4DDB-9F20-616137DEDF78}">
      <dgm:prSet/>
      <dgm:spPr>
        <a:noFill/>
        <a:ln w="44450">
          <a:solidFill>
            <a:schemeClr val="accent5"/>
          </a:solidFill>
        </a:ln>
      </dgm:spPr>
      <dgm:t>
        <a:bodyPr/>
        <a:lstStyle/>
        <a:p>
          <a:endParaRPr lang="zh-CN" altLang="en-US"/>
        </a:p>
      </dgm:t>
    </dgm:pt>
    <dgm:pt modelId="{C5522A8F-EFD7-48A1-93C9-6CB4F741C7A8}" type="pres">
      <dgm:prSet presAssocID="{627DEF57-2080-4FA7-A52E-E1B4CDB87B6F}" presName="Name0" presStyleCnt="0">
        <dgm:presLayoutVars>
          <dgm:dir/>
          <dgm:resizeHandles val="exact"/>
        </dgm:presLayoutVars>
      </dgm:prSet>
      <dgm:spPr/>
    </dgm:pt>
    <dgm:pt modelId="{ED62302F-2A42-406E-AA90-B57FF8C1EA03}" type="pres">
      <dgm:prSet presAssocID="{22C5CF0C-AE2F-4F90-84E8-A3E7A3380BFD}" presName="node" presStyleLbl="node1" presStyleIdx="0" presStyleCnt="5">
        <dgm:presLayoutVars>
          <dgm:bulletEnabled val="1"/>
        </dgm:presLayoutVars>
      </dgm:prSet>
      <dgm:spPr/>
      <dgm:t>
        <a:bodyPr/>
        <a:lstStyle/>
        <a:p>
          <a:endParaRPr lang="zh-CN" altLang="en-US"/>
        </a:p>
      </dgm:t>
    </dgm:pt>
    <dgm:pt modelId="{2A86D08B-4EA8-4D75-8750-F8FCC8231DC3}" type="pres">
      <dgm:prSet presAssocID="{2DC885B6-D61E-404F-89F4-532803BF6955}" presName="sibTrans" presStyleLbl="sibTrans2D1" presStyleIdx="0" presStyleCnt="4"/>
      <dgm:spPr/>
      <dgm:t>
        <a:bodyPr/>
        <a:lstStyle/>
        <a:p>
          <a:endParaRPr lang="zh-CN" altLang="en-US"/>
        </a:p>
      </dgm:t>
    </dgm:pt>
    <dgm:pt modelId="{778B5F9D-F662-43D5-A120-84E1D88F9D38}" type="pres">
      <dgm:prSet presAssocID="{2DC885B6-D61E-404F-89F4-532803BF6955}" presName="connectorText" presStyleLbl="sibTrans2D1" presStyleIdx="0" presStyleCnt="4"/>
      <dgm:spPr/>
      <dgm:t>
        <a:bodyPr/>
        <a:lstStyle/>
        <a:p>
          <a:endParaRPr lang="zh-CN" altLang="en-US"/>
        </a:p>
      </dgm:t>
    </dgm:pt>
    <dgm:pt modelId="{1BA020B9-5181-4941-9611-FB2E8181F728}" type="pres">
      <dgm:prSet presAssocID="{638A4E9F-24E5-405A-98F1-3BD638F36075}" presName="node" presStyleLbl="node1" presStyleIdx="1" presStyleCnt="5">
        <dgm:presLayoutVars>
          <dgm:bulletEnabled val="1"/>
        </dgm:presLayoutVars>
      </dgm:prSet>
      <dgm:spPr/>
      <dgm:t>
        <a:bodyPr/>
        <a:lstStyle/>
        <a:p>
          <a:endParaRPr lang="zh-CN" altLang="en-US"/>
        </a:p>
      </dgm:t>
    </dgm:pt>
    <dgm:pt modelId="{777C0C1C-305D-48B9-B473-D84CB9FD97AB}" type="pres">
      <dgm:prSet presAssocID="{07A2F5D5-3AC8-4A1D-9C69-6466722439C4}" presName="sibTrans" presStyleLbl="sibTrans2D1" presStyleIdx="1" presStyleCnt="4"/>
      <dgm:spPr/>
      <dgm:t>
        <a:bodyPr/>
        <a:lstStyle/>
        <a:p>
          <a:endParaRPr lang="zh-CN" altLang="en-US"/>
        </a:p>
      </dgm:t>
    </dgm:pt>
    <dgm:pt modelId="{AA7B5DA4-B362-4ABA-B4B5-F6DADEC8E561}" type="pres">
      <dgm:prSet presAssocID="{07A2F5D5-3AC8-4A1D-9C69-6466722439C4}" presName="connectorText" presStyleLbl="sibTrans2D1" presStyleIdx="1" presStyleCnt="4"/>
      <dgm:spPr/>
      <dgm:t>
        <a:bodyPr/>
        <a:lstStyle/>
        <a:p>
          <a:endParaRPr lang="zh-CN" altLang="en-US"/>
        </a:p>
      </dgm:t>
    </dgm:pt>
    <dgm:pt modelId="{91FDD4BA-5DF0-472C-B207-14D14376891C}" type="pres">
      <dgm:prSet presAssocID="{7406D06D-7225-4301-BAA8-D080CE9D1A16}" presName="node" presStyleLbl="node1" presStyleIdx="2" presStyleCnt="5">
        <dgm:presLayoutVars>
          <dgm:bulletEnabled val="1"/>
        </dgm:presLayoutVars>
      </dgm:prSet>
      <dgm:spPr/>
      <dgm:t>
        <a:bodyPr/>
        <a:lstStyle/>
        <a:p>
          <a:endParaRPr lang="zh-CN" altLang="en-US"/>
        </a:p>
      </dgm:t>
    </dgm:pt>
    <dgm:pt modelId="{700CFAD2-D16C-45FC-87DB-AA40C409E635}" type="pres">
      <dgm:prSet presAssocID="{06DC2996-DEC5-4E3E-90D5-197B34087E96}" presName="sibTrans" presStyleLbl="sibTrans2D1" presStyleIdx="2" presStyleCnt="4"/>
      <dgm:spPr/>
      <dgm:t>
        <a:bodyPr/>
        <a:lstStyle/>
        <a:p>
          <a:endParaRPr lang="zh-CN" altLang="en-US"/>
        </a:p>
      </dgm:t>
    </dgm:pt>
    <dgm:pt modelId="{9DE7D5C5-6A3A-4FB5-B17F-95EA2396D896}" type="pres">
      <dgm:prSet presAssocID="{06DC2996-DEC5-4E3E-90D5-197B34087E96}" presName="connectorText" presStyleLbl="sibTrans2D1" presStyleIdx="2" presStyleCnt="4"/>
      <dgm:spPr/>
      <dgm:t>
        <a:bodyPr/>
        <a:lstStyle/>
        <a:p>
          <a:endParaRPr lang="zh-CN" altLang="en-US"/>
        </a:p>
      </dgm:t>
    </dgm:pt>
    <dgm:pt modelId="{6442CE8E-0D52-4893-85C2-E84079167551}" type="pres">
      <dgm:prSet presAssocID="{1363D2E4-7446-4EA9-9243-CCB4DC2E3FD3}" presName="node" presStyleLbl="node1" presStyleIdx="3" presStyleCnt="5">
        <dgm:presLayoutVars>
          <dgm:bulletEnabled val="1"/>
        </dgm:presLayoutVars>
      </dgm:prSet>
      <dgm:spPr/>
      <dgm:t>
        <a:bodyPr/>
        <a:lstStyle/>
        <a:p>
          <a:endParaRPr lang="zh-CN" altLang="en-US"/>
        </a:p>
      </dgm:t>
    </dgm:pt>
    <dgm:pt modelId="{967AE704-3B9F-4666-88DE-8DB660912519}" type="pres">
      <dgm:prSet presAssocID="{EB53AA15-1C7B-46C1-A5DB-67E1206F141D}" presName="sibTrans" presStyleLbl="sibTrans2D1" presStyleIdx="3" presStyleCnt="4"/>
      <dgm:spPr/>
      <dgm:t>
        <a:bodyPr/>
        <a:lstStyle/>
        <a:p>
          <a:endParaRPr lang="zh-CN" altLang="en-US"/>
        </a:p>
      </dgm:t>
    </dgm:pt>
    <dgm:pt modelId="{501F71E8-E0C7-49BF-A450-89BB6DD285D4}" type="pres">
      <dgm:prSet presAssocID="{EB53AA15-1C7B-46C1-A5DB-67E1206F141D}" presName="connectorText" presStyleLbl="sibTrans2D1" presStyleIdx="3" presStyleCnt="4"/>
      <dgm:spPr/>
      <dgm:t>
        <a:bodyPr/>
        <a:lstStyle/>
        <a:p>
          <a:endParaRPr lang="zh-CN" altLang="en-US"/>
        </a:p>
      </dgm:t>
    </dgm:pt>
    <dgm:pt modelId="{F912CA0D-30E7-429D-ADC3-262C970F3668}" type="pres">
      <dgm:prSet presAssocID="{8C16ACAE-D10E-4B98-BA9C-865F753D02B4}" presName="node" presStyleLbl="node1" presStyleIdx="4" presStyleCnt="5">
        <dgm:presLayoutVars>
          <dgm:bulletEnabled val="1"/>
        </dgm:presLayoutVars>
      </dgm:prSet>
      <dgm:spPr/>
      <dgm:t>
        <a:bodyPr/>
        <a:lstStyle/>
        <a:p>
          <a:endParaRPr lang="zh-CN" altLang="en-US"/>
        </a:p>
      </dgm:t>
    </dgm:pt>
  </dgm:ptLst>
  <dgm:cxnLst>
    <dgm:cxn modelId="{4EBD1450-75F4-46B7-BC8B-BDF56EDAB6CF}" type="presOf" srcId="{1363D2E4-7446-4EA9-9243-CCB4DC2E3FD3}" destId="{6442CE8E-0D52-4893-85C2-E84079167551}" srcOrd="0" destOrd="0" presId="urn:microsoft.com/office/officeart/2005/8/layout/process1"/>
    <dgm:cxn modelId="{0AABBE4E-E0E8-4B59-936A-4D5B4CA9D969}" type="presOf" srcId="{2DC885B6-D61E-404F-89F4-532803BF6955}" destId="{778B5F9D-F662-43D5-A120-84E1D88F9D38}" srcOrd="1" destOrd="0" presId="urn:microsoft.com/office/officeart/2005/8/layout/process1"/>
    <dgm:cxn modelId="{6D59B81C-3F26-411D-90B0-525E3A8E1DFF}" type="presOf" srcId="{EB53AA15-1C7B-46C1-A5DB-67E1206F141D}" destId="{501F71E8-E0C7-49BF-A450-89BB6DD285D4}" srcOrd="1" destOrd="0" presId="urn:microsoft.com/office/officeart/2005/8/layout/process1"/>
    <dgm:cxn modelId="{BDC562EF-1C07-4DB2-AF60-5CB5339F299F}" type="presOf" srcId="{627DEF57-2080-4FA7-A52E-E1B4CDB87B6F}" destId="{C5522A8F-EFD7-48A1-93C9-6CB4F741C7A8}" srcOrd="0" destOrd="0" presId="urn:microsoft.com/office/officeart/2005/8/layout/process1"/>
    <dgm:cxn modelId="{F697B9ED-4119-4379-9B0F-CD4A8F159E98}" srcId="{627DEF57-2080-4FA7-A52E-E1B4CDB87B6F}" destId="{7406D06D-7225-4301-BAA8-D080CE9D1A16}" srcOrd="2" destOrd="0" parTransId="{C2B3116A-E910-4F8E-85E4-D0D0C3B8AA1D}" sibTransId="{06DC2996-DEC5-4E3E-90D5-197B34087E96}"/>
    <dgm:cxn modelId="{E09E7545-A9C5-4ED9-9C23-D3B9B0F96F06}" type="presOf" srcId="{22C5CF0C-AE2F-4F90-84E8-A3E7A3380BFD}" destId="{ED62302F-2A42-406E-AA90-B57FF8C1EA03}" srcOrd="0" destOrd="0" presId="urn:microsoft.com/office/officeart/2005/8/layout/process1"/>
    <dgm:cxn modelId="{7B827641-DA17-4544-B041-DDAECA4BDEA9}" type="presOf" srcId="{638A4E9F-24E5-405A-98F1-3BD638F36075}" destId="{1BA020B9-5181-4941-9611-FB2E8181F728}" srcOrd="0" destOrd="0" presId="urn:microsoft.com/office/officeart/2005/8/layout/process1"/>
    <dgm:cxn modelId="{1DCB85FF-5F99-4ABD-A9AA-67E7630477D1}" srcId="{627DEF57-2080-4FA7-A52E-E1B4CDB87B6F}" destId="{1363D2E4-7446-4EA9-9243-CCB4DC2E3FD3}" srcOrd="3" destOrd="0" parTransId="{9E77A848-D256-4239-B964-A7968135196C}" sibTransId="{EB53AA15-1C7B-46C1-A5DB-67E1206F141D}"/>
    <dgm:cxn modelId="{252A066E-5362-48C7-B19E-3AEECC1C1064}" type="presOf" srcId="{07A2F5D5-3AC8-4A1D-9C69-6466722439C4}" destId="{AA7B5DA4-B362-4ABA-B4B5-F6DADEC8E561}" srcOrd="1" destOrd="0" presId="urn:microsoft.com/office/officeart/2005/8/layout/process1"/>
    <dgm:cxn modelId="{F75BC050-0576-4051-9DF4-D709A04A7B26}" srcId="{627DEF57-2080-4FA7-A52E-E1B4CDB87B6F}" destId="{22C5CF0C-AE2F-4F90-84E8-A3E7A3380BFD}" srcOrd="0" destOrd="0" parTransId="{223FF489-2901-4102-A1A1-7E7ED6093F64}" sibTransId="{2DC885B6-D61E-404F-89F4-532803BF6955}"/>
    <dgm:cxn modelId="{F0A5B762-6737-4EC1-8546-C5E64FA68D7B}" srcId="{627DEF57-2080-4FA7-A52E-E1B4CDB87B6F}" destId="{8C16ACAE-D10E-4B98-BA9C-865F753D02B4}" srcOrd="4" destOrd="0" parTransId="{CC2D86FD-F4EC-4156-9582-79C17150A800}" sibTransId="{C28A3CB2-3D74-42AF-8EC3-577909E1629E}"/>
    <dgm:cxn modelId="{AC630266-0AA1-42DA-8689-7C3564ED97BA}" type="presOf" srcId="{2DC885B6-D61E-404F-89F4-532803BF6955}" destId="{2A86D08B-4EA8-4D75-8750-F8FCC8231DC3}" srcOrd="0" destOrd="0" presId="urn:microsoft.com/office/officeart/2005/8/layout/process1"/>
    <dgm:cxn modelId="{1CE8DABC-EA92-4F28-962B-1C5F10A7BAE9}" type="presOf" srcId="{06DC2996-DEC5-4E3E-90D5-197B34087E96}" destId="{9DE7D5C5-6A3A-4FB5-B17F-95EA2396D896}" srcOrd="1" destOrd="0" presId="urn:microsoft.com/office/officeart/2005/8/layout/process1"/>
    <dgm:cxn modelId="{D1FE3DCA-8887-4194-98FF-56EE016BFE3E}" type="presOf" srcId="{07A2F5D5-3AC8-4A1D-9C69-6466722439C4}" destId="{777C0C1C-305D-48B9-B473-D84CB9FD97AB}" srcOrd="0" destOrd="0" presId="urn:microsoft.com/office/officeart/2005/8/layout/process1"/>
    <dgm:cxn modelId="{8B1D75E0-7317-4DDB-9F20-616137DEDF78}" srcId="{627DEF57-2080-4FA7-A52E-E1B4CDB87B6F}" destId="{638A4E9F-24E5-405A-98F1-3BD638F36075}" srcOrd="1" destOrd="0" parTransId="{CC2EDCB0-9C98-451A-8462-4A68ADF8E72B}" sibTransId="{07A2F5D5-3AC8-4A1D-9C69-6466722439C4}"/>
    <dgm:cxn modelId="{27C40350-96C2-4599-B00A-C5A596C51448}" type="presOf" srcId="{8C16ACAE-D10E-4B98-BA9C-865F753D02B4}" destId="{F912CA0D-30E7-429D-ADC3-262C970F3668}" srcOrd="0" destOrd="0" presId="urn:microsoft.com/office/officeart/2005/8/layout/process1"/>
    <dgm:cxn modelId="{A38FE6EE-3722-48F0-9F43-3A8A88086508}" type="presOf" srcId="{EB53AA15-1C7B-46C1-A5DB-67E1206F141D}" destId="{967AE704-3B9F-4666-88DE-8DB660912519}" srcOrd="0" destOrd="0" presId="urn:microsoft.com/office/officeart/2005/8/layout/process1"/>
    <dgm:cxn modelId="{F81A4B57-E420-4B8D-9B58-528E940AC59B}" type="presOf" srcId="{06DC2996-DEC5-4E3E-90D5-197B34087E96}" destId="{700CFAD2-D16C-45FC-87DB-AA40C409E635}" srcOrd="0" destOrd="0" presId="urn:microsoft.com/office/officeart/2005/8/layout/process1"/>
    <dgm:cxn modelId="{78B9E8D0-66FA-42CC-B958-3CC072F3C9FB}" type="presOf" srcId="{7406D06D-7225-4301-BAA8-D080CE9D1A16}" destId="{91FDD4BA-5DF0-472C-B207-14D14376891C}" srcOrd="0" destOrd="0" presId="urn:microsoft.com/office/officeart/2005/8/layout/process1"/>
    <dgm:cxn modelId="{C731C762-37BD-4266-91E6-8E8BF1162543}" type="presParOf" srcId="{C5522A8F-EFD7-48A1-93C9-6CB4F741C7A8}" destId="{ED62302F-2A42-406E-AA90-B57FF8C1EA03}" srcOrd="0" destOrd="0" presId="urn:microsoft.com/office/officeart/2005/8/layout/process1"/>
    <dgm:cxn modelId="{D3BDEE66-23A5-4ED7-8E18-497C2D665F86}" type="presParOf" srcId="{C5522A8F-EFD7-48A1-93C9-6CB4F741C7A8}" destId="{2A86D08B-4EA8-4D75-8750-F8FCC8231DC3}" srcOrd="1" destOrd="0" presId="urn:microsoft.com/office/officeart/2005/8/layout/process1"/>
    <dgm:cxn modelId="{7A9B9E7C-A0C2-4B0D-97FA-E75B83DAEF44}" type="presParOf" srcId="{2A86D08B-4EA8-4D75-8750-F8FCC8231DC3}" destId="{778B5F9D-F662-43D5-A120-84E1D88F9D38}" srcOrd="0" destOrd="0" presId="urn:microsoft.com/office/officeart/2005/8/layout/process1"/>
    <dgm:cxn modelId="{12F3D0BC-842B-489B-BE1E-E96FE658E157}" type="presParOf" srcId="{C5522A8F-EFD7-48A1-93C9-6CB4F741C7A8}" destId="{1BA020B9-5181-4941-9611-FB2E8181F728}" srcOrd="2" destOrd="0" presId="urn:microsoft.com/office/officeart/2005/8/layout/process1"/>
    <dgm:cxn modelId="{A6704913-27BF-4BF1-8660-4DE24588308B}" type="presParOf" srcId="{C5522A8F-EFD7-48A1-93C9-6CB4F741C7A8}" destId="{777C0C1C-305D-48B9-B473-D84CB9FD97AB}" srcOrd="3" destOrd="0" presId="urn:microsoft.com/office/officeart/2005/8/layout/process1"/>
    <dgm:cxn modelId="{9964CB4F-2131-483D-BEB6-A3ED66594BC6}" type="presParOf" srcId="{777C0C1C-305D-48B9-B473-D84CB9FD97AB}" destId="{AA7B5DA4-B362-4ABA-B4B5-F6DADEC8E561}" srcOrd="0" destOrd="0" presId="urn:microsoft.com/office/officeart/2005/8/layout/process1"/>
    <dgm:cxn modelId="{0F363FD7-439A-48A1-B11A-A885E37011D9}" type="presParOf" srcId="{C5522A8F-EFD7-48A1-93C9-6CB4F741C7A8}" destId="{91FDD4BA-5DF0-472C-B207-14D14376891C}" srcOrd="4" destOrd="0" presId="urn:microsoft.com/office/officeart/2005/8/layout/process1"/>
    <dgm:cxn modelId="{704BEF7F-096D-4995-8361-CA5497DBA443}" type="presParOf" srcId="{C5522A8F-EFD7-48A1-93C9-6CB4F741C7A8}" destId="{700CFAD2-D16C-45FC-87DB-AA40C409E635}" srcOrd="5" destOrd="0" presId="urn:microsoft.com/office/officeart/2005/8/layout/process1"/>
    <dgm:cxn modelId="{CE86DEFC-F733-49D2-BAF4-F58F9B914B46}" type="presParOf" srcId="{700CFAD2-D16C-45FC-87DB-AA40C409E635}" destId="{9DE7D5C5-6A3A-4FB5-B17F-95EA2396D896}" srcOrd="0" destOrd="0" presId="urn:microsoft.com/office/officeart/2005/8/layout/process1"/>
    <dgm:cxn modelId="{5FB44AE5-EF42-4250-BCA9-E91365938A0C}" type="presParOf" srcId="{C5522A8F-EFD7-48A1-93C9-6CB4F741C7A8}" destId="{6442CE8E-0D52-4893-85C2-E84079167551}" srcOrd="6" destOrd="0" presId="urn:microsoft.com/office/officeart/2005/8/layout/process1"/>
    <dgm:cxn modelId="{7298204C-10C5-4806-9C0F-25BB790EBC1A}" type="presParOf" srcId="{C5522A8F-EFD7-48A1-93C9-6CB4F741C7A8}" destId="{967AE704-3B9F-4666-88DE-8DB660912519}" srcOrd="7" destOrd="0" presId="urn:microsoft.com/office/officeart/2005/8/layout/process1"/>
    <dgm:cxn modelId="{A0C77F7F-A541-45D5-BEBC-33EB8A2E6734}" type="presParOf" srcId="{967AE704-3B9F-4666-88DE-8DB660912519}" destId="{501F71E8-E0C7-49BF-A450-89BB6DD285D4}" srcOrd="0" destOrd="0" presId="urn:microsoft.com/office/officeart/2005/8/layout/process1"/>
    <dgm:cxn modelId="{EF1B4CB8-51E4-4C9A-AAED-72AC833D12A4}" type="presParOf" srcId="{C5522A8F-EFD7-48A1-93C9-6CB4F741C7A8}" destId="{F912CA0D-30E7-429D-ADC3-262C970F3668}" srcOrd="8"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8ECD47-364C-417D-84DA-0146EB611867}" type="doc">
      <dgm:prSet loTypeId="urn:microsoft.com/office/officeart/2005/8/layout/hList1" loCatId="list" qsTypeId="urn:microsoft.com/office/officeart/2005/8/quickstyle/simple1" qsCatId="simple" csTypeId="urn:microsoft.com/office/officeart/2005/8/colors/accent5_2" csCatId="accent5" phldr="1"/>
      <dgm:spPr/>
      <dgm:t>
        <a:bodyPr/>
        <a:lstStyle/>
        <a:p>
          <a:endParaRPr lang="zh-CN" altLang="en-US"/>
        </a:p>
      </dgm:t>
    </dgm:pt>
    <dgm:pt modelId="{273AC4FE-1A9B-4412-AC4B-047C359ABFF2}">
      <dgm:prSet phldrT="[文本]"/>
      <dgm:spPr>
        <a:xfrm>
          <a:off x="1648" y="223787"/>
          <a:ext cx="1607016" cy="608680"/>
        </a:xfrm>
      </dgm:spPr>
      <dgm:t>
        <a:bodyPr/>
        <a:lstStyle/>
        <a:p>
          <a:r>
            <a:rPr lang="zh-CN" altLang="en-US" b="1" smtClean="0">
              <a:latin typeface="Calibri" panose="020F0502020204030204"/>
              <a:ea typeface="宋体" panose="02010600030101010101" pitchFamily="2" charset="-122"/>
              <a:cs typeface="+mn-cs"/>
            </a:rPr>
            <a:t>加速度数据获取和处理</a:t>
          </a:r>
          <a:endParaRPr lang="zh-CN" altLang="en-US">
            <a:latin typeface="Calibri" panose="020F0502020204030204"/>
            <a:ea typeface="宋体" panose="02010600030101010101" pitchFamily="2" charset="-122"/>
            <a:cs typeface="+mn-cs"/>
          </a:endParaRPr>
        </a:p>
      </dgm:t>
    </dgm:pt>
    <dgm:pt modelId="{15CFA8AC-6EB9-44A9-93C6-6F33695E2593}" type="parTrans" cxnId="{DF1438C5-2A2D-4044-9765-E677D2DAF193}">
      <dgm:prSet/>
      <dgm:spPr/>
      <dgm:t>
        <a:bodyPr/>
        <a:lstStyle/>
        <a:p>
          <a:endParaRPr lang="zh-CN" altLang="en-US"/>
        </a:p>
      </dgm:t>
    </dgm:pt>
    <dgm:pt modelId="{2B7973B7-D1E0-41D3-BB3F-9AEE3A655182}" type="sibTrans" cxnId="{DF1438C5-2A2D-4044-9765-E677D2DAF193}">
      <dgm:prSet/>
      <dgm:spPr/>
      <dgm:t>
        <a:bodyPr/>
        <a:lstStyle/>
        <a:p>
          <a:endParaRPr lang="zh-CN" altLang="en-US"/>
        </a:p>
      </dgm:t>
    </dgm:pt>
    <dgm:pt modelId="{E1738279-B7E4-4711-A6C0-871660ECF956}">
      <dgm:prSet phldrT="[文本]"/>
      <dgm:spPr>
        <a:xfrm>
          <a:off x="1648" y="832467"/>
          <a:ext cx="1607016" cy="2020320"/>
        </a:xfrm>
      </dgm:spPr>
      <dgm:t>
        <a:bodyPr/>
        <a:lstStyle/>
        <a:p>
          <a:r>
            <a:rPr lang="zh-CN" altLang="en-US" b="1" smtClean="0">
              <a:latin typeface="Calibri" panose="020F0502020204030204"/>
              <a:ea typeface="宋体" panose="02010600030101010101" pitchFamily="2" charset="-122"/>
              <a:cs typeface="+mn-cs"/>
            </a:rPr>
            <a:t>获取原加速度数据</a:t>
          </a:r>
          <a:endParaRPr lang="zh-CN" altLang="en-US" b="1" dirty="0">
            <a:latin typeface="Calibri" panose="020F0502020204030204"/>
            <a:ea typeface="宋体" panose="02010600030101010101" pitchFamily="2" charset="-122"/>
            <a:cs typeface="+mn-cs"/>
          </a:endParaRPr>
        </a:p>
      </dgm:t>
    </dgm:pt>
    <dgm:pt modelId="{27446209-CB95-4B28-9758-A8FFC7E3DD6E}" type="parTrans" cxnId="{A4458C37-B19B-4134-8907-44B6E1433E9D}">
      <dgm:prSet/>
      <dgm:spPr/>
      <dgm:t>
        <a:bodyPr/>
        <a:lstStyle/>
        <a:p>
          <a:endParaRPr lang="zh-CN" altLang="en-US"/>
        </a:p>
      </dgm:t>
    </dgm:pt>
    <dgm:pt modelId="{373A3177-9332-40CE-A6DB-A4868CB4EBF5}" type="sibTrans" cxnId="{A4458C37-B19B-4134-8907-44B6E1433E9D}">
      <dgm:prSet/>
      <dgm:spPr/>
      <dgm:t>
        <a:bodyPr/>
        <a:lstStyle/>
        <a:p>
          <a:endParaRPr lang="zh-CN" altLang="en-US"/>
        </a:p>
      </dgm:t>
    </dgm:pt>
    <dgm:pt modelId="{C2D755CD-24FE-4F47-89B9-340DC58A355F}">
      <dgm:prSet phldrT="[文本]"/>
      <dgm:spPr>
        <a:xfrm>
          <a:off x="1648" y="832467"/>
          <a:ext cx="1607016" cy="2020320"/>
        </a:xfrm>
      </dgm:spPr>
      <dgm:t>
        <a:bodyPr/>
        <a:lstStyle/>
        <a:p>
          <a:r>
            <a:rPr lang="zh-CN" altLang="en-US" b="1" smtClean="0">
              <a:latin typeface="Calibri" panose="020F0502020204030204"/>
              <a:ea typeface="宋体" panose="02010600030101010101" pitchFamily="2" charset="-122"/>
              <a:cs typeface="+mn-cs"/>
            </a:rPr>
            <a:t>进行滤波</a:t>
          </a:r>
          <a:endParaRPr lang="zh-CN" altLang="en-US" b="1">
            <a:latin typeface="Calibri" panose="020F0502020204030204"/>
            <a:ea typeface="宋体" panose="02010600030101010101" pitchFamily="2" charset="-122"/>
            <a:cs typeface="+mn-cs"/>
          </a:endParaRPr>
        </a:p>
      </dgm:t>
    </dgm:pt>
    <dgm:pt modelId="{8F0CC227-4C3E-4652-9248-B13BF66C294E}" type="parTrans" cxnId="{AC58FA7E-E720-4722-85AA-AB9B800C08DC}">
      <dgm:prSet/>
      <dgm:spPr/>
      <dgm:t>
        <a:bodyPr/>
        <a:lstStyle/>
        <a:p>
          <a:endParaRPr lang="zh-CN" altLang="en-US"/>
        </a:p>
      </dgm:t>
    </dgm:pt>
    <dgm:pt modelId="{8AD92037-ABCA-40FE-B6C9-D910CA17A31D}" type="sibTrans" cxnId="{AC58FA7E-E720-4722-85AA-AB9B800C08DC}">
      <dgm:prSet/>
      <dgm:spPr/>
      <dgm:t>
        <a:bodyPr/>
        <a:lstStyle/>
        <a:p>
          <a:endParaRPr lang="zh-CN" altLang="en-US"/>
        </a:p>
      </dgm:t>
    </dgm:pt>
    <dgm:pt modelId="{A0E82209-0AAA-484B-AC26-32FB61567F53}">
      <dgm:prSet phldrT="[文本]"/>
      <dgm:spPr>
        <a:xfrm>
          <a:off x="1648" y="832467"/>
          <a:ext cx="1607016" cy="2020320"/>
        </a:xfrm>
      </dgm:spPr>
      <dgm:t>
        <a:bodyPr/>
        <a:lstStyle/>
        <a:p>
          <a:r>
            <a:rPr lang="zh-CN" altLang="en-US" b="1" smtClean="0">
              <a:latin typeface="Calibri" panose="020F0502020204030204"/>
              <a:ea typeface="宋体" panose="02010600030101010101" pitchFamily="2" charset="-122"/>
              <a:cs typeface="+mn-cs"/>
            </a:rPr>
            <a:t>根据原加速度进行数据校正</a:t>
          </a:r>
          <a:endParaRPr lang="zh-CN" altLang="en-US" b="1" dirty="0">
            <a:latin typeface="Calibri" panose="020F0502020204030204"/>
            <a:ea typeface="宋体" panose="02010600030101010101" pitchFamily="2" charset="-122"/>
            <a:cs typeface="+mn-cs"/>
          </a:endParaRPr>
        </a:p>
      </dgm:t>
    </dgm:pt>
    <dgm:pt modelId="{8AC09443-4318-4996-83A7-21145B415EBD}" type="parTrans" cxnId="{CA5F47B9-5548-4DF0-8958-B27658864352}">
      <dgm:prSet/>
      <dgm:spPr/>
      <dgm:t>
        <a:bodyPr/>
        <a:lstStyle/>
        <a:p>
          <a:endParaRPr lang="zh-CN" altLang="en-US"/>
        </a:p>
      </dgm:t>
    </dgm:pt>
    <dgm:pt modelId="{911776F0-86CB-44E2-AD56-80183415C44E}" type="sibTrans" cxnId="{CA5F47B9-5548-4DF0-8958-B27658864352}">
      <dgm:prSet/>
      <dgm:spPr/>
      <dgm:t>
        <a:bodyPr/>
        <a:lstStyle/>
        <a:p>
          <a:endParaRPr lang="zh-CN" altLang="en-US"/>
        </a:p>
      </dgm:t>
    </dgm:pt>
    <dgm:pt modelId="{6170B675-6F46-4FCA-B932-763132C99628}">
      <dgm:prSet phldrT="[文本]"/>
      <dgm:spPr>
        <a:xfrm>
          <a:off x="1833646" y="223787"/>
          <a:ext cx="1607016" cy="608680"/>
        </a:xfrm>
      </dgm:spPr>
      <dgm:t>
        <a:bodyPr/>
        <a:lstStyle/>
        <a:p>
          <a:r>
            <a:rPr lang="zh-CN" altLang="en-US" b="1" smtClean="0">
              <a:latin typeface="Calibri" panose="020F0502020204030204"/>
              <a:ea typeface="宋体" panose="02010600030101010101" pitchFamily="2" charset="-122"/>
              <a:cs typeface="+mn-cs"/>
            </a:rPr>
            <a:t>速度数据获取和处理</a:t>
          </a:r>
          <a:endParaRPr lang="zh-CN" altLang="en-US" b="1">
            <a:latin typeface="Calibri" panose="020F0502020204030204"/>
            <a:ea typeface="宋体" panose="02010600030101010101" pitchFamily="2" charset="-122"/>
            <a:cs typeface="+mn-cs"/>
          </a:endParaRPr>
        </a:p>
      </dgm:t>
    </dgm:pt>
    <dgm:pt modelId="{DB8C916C-E0FA-4B54-84A5-AF25500187C2}" type="parTrans" cxnId="{473D0DA8-4A76-4133-A8FC-EE1D893CCE3E}">
      <dgm:prSet/>
      <dgm:spPr/>
      <dgm:t>
        <a:bodyPr/>
        <a:lstStyle/>
        <a:p>
          <a:endParaRPr lang="zh-CN" altLang="en-US"/>
        </a:p>
      </dgm:t>
    </dgm:pt>
    <dgm:pt modelId="{C0E6FD76-8322-4AC3-8723-6BF05FC2A723}" type="sibTrans" cxnId="{473D0DA8-4A76-4133-A8FC-EE1D893CCE3E}">
      <dgm:prSet/>
      <dgm:spPr/>
      <dgm:t>
        <a:bodyPr/>
        <a:lstStyle/>
        <a:p>
          <a:endParaRPr lang="zh-CN" altLang="en-US"/>
        </a:p>
      </dgm:t>
    </dgm:pt>
    <dgm:pt modelId="{4F9509CA-00FF-4F70-8808-AD7E13C7C1A7}">
      <dgm:prSet phldrT="[文本]"/>
      <dgm:spPr>
        <a:xfrm>
          <a:off x="1833646" y="832467"/>
          <a:ext cx="1607016" cy="2020320"/>
        </a:xfrm>
      </dgm:spPr>
      <dgm:t>
        <a:bodyPr/>
        <a:lstStyle/>
        <a:p>
          <a:r>
            <a:rPr lang="zh-CN" altLang="en-US" b="1" smtClean="0">
              <a:latin typeface="Calibri" panose="020F0502020204030204"/>
              <a:ea typeface="宋体" panose="02010600030101010101" pitchFamily="2" charset="-122"/>
              <a:cs typeface="+mn-cs"/>
            </a:rPr>
            <a:t>加速度积分得速度</a:t>
          </a:r>
          <a:endParaRPr lang="zh-CN" altLang="en-US" b="1">
            <a:latin typeface="Calibri" panose="020F0502020204030204"/>
            <a:ea typeface="宋体" panose="02010600030101010101" pitchFamily="2" charset="-122"/>
            <a:cs typeface="+mn-cs"/>
          </a:endParaRPr>
        </a:p>
      </dgm:t>
    </dgm:pt>
    <dgm:pt modelId="{2A9BC834-3B33-4E32-B4A0-6E3291795567}" type="parTrans" cxnId="{35D22B42-2417-41EC-840F-E5E7A8F15F67}">
      <dgm:prSet/>
      <dgm:spPr/>
      <dgm:t>
        <a:bodyPr/>
        <a:lstStyle/>
        <a:p>
          <a:endParaRPr lang="zh-CN" altLang="en-US"/>
        </a:p>
      </dgm:t>
    </dgm:pt>
    <dgm:pt modelId="{73361E8C-1131-4AE7-BDB5-151782B0E00E}" type="sibTrans" cxnId="{35D22B42-2417-41EC-840F-E5E7A8F15F67}">
      <dgm:prSet/>
      <dgm:spPr/>
      <dgm:t>
        <a:bodyPr/>
        <a:lstStyle/>
        <a:p>
          <a:endParaRPr lang="zh-CN" altLang="en-US"/>
        </a:p>
      </dgm:t>
    </dgm:pt>
    <dgm:pt modelId="{BFC13374-F8D8-4261-8390-B68A08CD0533}">
      <dgm:prSet phldrT="[文本]"/>
      <dgm:spPr>
        <a:xfrm>
          <a:off x="1833646" y="832467"/>
          <a:ext cx="1607016" cy="2020320"/>
        </a:xfrm>
      </dgm:spPr>
      <dgm:t>
        <a:bodyPr/>
        <a:lstStyle/>
        <a:p>
          <a:r>
            <a:rPr lang="zh-CN" altLang="en-US" b="1" smtClean="0">
              <a:latin typeface="Calibri" panose="020F0502020204030204"/>
              <a:ea typeface="宋体" panose="02010600030101010101" pitchFamily="2" charset="-122"/>
              <a:cs typeface="+mn-cs"/>
            </a:rPr>
            <a:t>根据加速度进行数据校正</a:t>
          </a:r>
          <a:endParaRPr lang="zh-CN" altLang="en-US" b="1">
            <a:latin typeface="Calibri" panose="020F0502020204030204"/>
            <a:ea typeface="宋体" panose="02010600030101010101" pitchFamily="2" charset="-122"/>
            <a:cs typeface="+mn-cs"/>
          </a:endParaRPr>
        </a:p>
      </dgm:t>
    </dgm:pt>
    <dgm:pt modelId="{7055183F-33E0-4DBB-86C6-E488D38144AF}" type="parTrans" cxnId="{73D09956-15EB-47D4-BFE1-8871EAD94CC1}">
      <dgm:prSet/>
      <dgm:spPr/>
      <dgm:t>
        <a:bodyPr/>
        <a:lstStyle/>
        <a:p>
          <a:endParaRPr lang="zh-CN" altLang="en-US"/>
        </a:p>
      </dgm:t>
    </dgm:pt>
    <dgm:pt modelId="{D955A012-2AFC-4426-812B-2F0CEA7B87CE}" type="sibTrans" cxnId="{73D09956-15EB-47D4-BFE1-8871EAD94CC1}">
      <dgm:prSet/>
      <dgm:spPr/>
      <dgm:t>
        <a:bodyPr/>
        <a:lstStyle/>
        <a:p>
          <a:endParaRPr lang="zh-CN" altLang="en-US"/>
        </a:p>
      </dgm:t>
    </dgm:pt>
    <dgm:pt modelId="{39045298-7384-4F0F-822F-A9FD8BB5D833}">
      <dgm:prSet phldrT="[文本]"/>
      <dgm:spPr>
        <a:xfrm>
          <a:off x="3665645" y="223787"/>
          <a:ext cx="1607016" cy="608680"/>
        </a:xfrm>
      </dgm:spPr>
      <dgm:t>
        <a:bodyPr/>
        <a:lstStyle/>
        <a:p>
          <a:r>
            <a:rPr lang="zh-CN" altLang="en-US" b="1" smtClean="0">
              <a:latin typeface="Calibri" panose="020F0502020204030204"/>
              <a:ea typeface="宋体" panose="02010600030101010101" pitchFamily="2" charset="-122"/>
              <a:cs typeface="+mn-cs"/>
            </a:rPr>
            <a:t>位移数据获取和处理</a:t>
          </a:r>
          <a:endParaRPr lang="zh-CN" altLang="en-US" b="1">
            <a:latin typeface="Calibri" panose="020F0502020204030204"/>
            <a:ea typeface="宋体" panose="02010600030101010101" pitchFamily="2" charset="-122"/>
            <a:cs typeface="+mn-cs"/>
          </a:endParaRPr>
        </a:p>
      </dgm:t>
    </dgm:pt>
    <dgm:pt modelId="{6FBA8863-1564-483A-8168-A6473688A32E}" type="parTrans" cxnId="{F9968647-AFD1-45FE-A2C7-73EA128275FF}">
      <dgm:prSet/>
      <dgm:spPr/>
      <dgm:t>
        <a:bodyPr/>
        <a:lstStyle/>
        <a:p>
          <a:endParaRPr lang="zh-CN" altLang="en-US"/>
        </a:p>
      </dgm:t>
    </dgm:pt>
    <dgm:pt modelId="{01C31608-06E4-4849-95D9-0F93C047BE28}" type="sibTrans" cxnId="{F9968647-AFD1-45FE-A2C7-73EA128275FF}">
      <dgm:prSet/>
      <dgm:spPr/>
      <dgm:t>
        <a:bodyPr/>
        <a:lstStyle/>
        <a:p>
          <a:endParaRPr lang="zh-CN" altLang="en-US"/>
        </a:p>
      </dgm:t>
    </dgm:pt>
    <dgm:pt modelId="{AA3E9C9A-2B18-45B6-A3EC-88459CC9D854}">
      <dgm:prSet phldrT="[文本]"/>
      <dgm:spPr>
        <a:xfrm>
          <a:off x="3665645" y="832467"/>
          <a:ext cx="1607016" cy="2020320"/>
        </a:xfrm>
      </dgm:spPr>
      <dgm:t>
        <a:bodyPr/>
        <a:lstStyle/>
        <a:p>
          <a:r>
            <a:rPr lang="zh-CN" altLang="en-US" b="1" dirty="0" smtClean="0">
              <a:latin typeface="Calibri" panose="020F0502020204030204"/>
              <a:ea typeface="宋体" panose="02010600030101010101" pitchFamily="2" charset="-122"/>
              <a:cs typeface="+mn-cs"/>
            </a:rPr>
            <a:t>速度积分得到位移</a:t>
          </a:r>
          <a:endParaRPr lang="zh-CN" altLang="en-US" b="1" dirty="0">
            <a:latin typeface="Calibri" panose="020F0502020204030204"/>
            <a:ea typeface="宋体" panose="02010600030101010101" pitchFamily="2" charset="-122"/>
            <a:cs typeface="+mn-cs"/>
          </a:endParaRPr>
        </a:p>
      </dgm:t>
    </dgm:pt>
    <dgm:pt modelId="{568CA3FF-8A56-4CB8-8081-3C4133E34F38}" type="parTrans" cxnId="{2DB03A05-D561-4E1D-9598-2094A079B65E}">
      <dgm:prSet/>
      <dgm:spPr/>
      <dgm:t>
        <a:bodyPr/>
        <a:lstStyle/>
        <a:p>
          <a:endParaRPr lang="zh-CN" altLang="en-US"/>
        </a:p>
      </dgm:t>
    </dgm:pt>
    <dgm:pt modelId="{50FFEEBF-E79D-49F0-B2F9-40017369A35F}" type="sibTrans" cxnId="{2DB03A05-D561-4E1D-9598-2094A079B65E}">
      <dgm:prSet/>
      <dgm:spPr/>
      <dgm:t>
        <a:bodyPr/>
        <a:lstStyle/>
        <a:p>
          <a:endParaRPr lang="zh-CN" altLang="en-US"/>
        </a:p>
      </dgm:t>
    </dgm:pt>
    <dgm:pt modelId="{B215C2BD-0043-4371-9C8F-EC090F0DDB34}">
      <dgm:prSet phldrT="[文本]"/>
      <dgm:spPr>
        <a:xfrm>
          <a:off x="3665645" y="832467"/>
          <a:ext cx="1607016" cy="2020320"/>
        </a:xfrm>
      </dgm:spPr>
      <dgm:t>
        <a:bodyPr/>
        <a:lstStyle/>
        <a:p>
          <a:r>
            <a:rPr lang="zh-CN" altLang="en-US" b="1" smtClean="0">
              <a:latin typeface="Calibri" panose="020F0502020204030204"/>
              <a:ea typeface="宋体" panose="02010600030101010101" pitchFamily="2" charset="-122"/>
              <a:cs typeface="+mn-cs"/>
            </a:rPr>
            <a:t>根据加速度位移进行校正</a:t>
          </a:r>
          <a:endParaRPr lang="zh-CN" altLang="en-US" b="1">
            <a:latin typeface="Calibri" panose="020F0502020204030204"/>
            <a:ea typeface="宋体" panose="02010600030101010101" pitchFamily="2" charset="-122"/>
            <a:cs typeface="+mn-cs"/>
          </a:endParaRPr>
        </a:p>
      </dgm:t>
    </dgm:pt>
    <dgm:pt modelId="{0D4F6713-77CD-415A-B332-3F88D9811BE4}" type="parTrans" cxnId="{C7EFE713-EB9C-4F38-8384-35B6D1852814}">
      <dgm:prSet/>
      <dgm:spPr/>
      <dgm:t>
        <a:bodyPr/>
        <a:lstStyle/>
        <a:p>
          <a:endParaRPr lang="zh-CN" altLang="en-US"/>
        </a:p>
      </dgm:t>
    </dgm:pt>
    <dgm:pt modelId="{F888BC41-0A24-4C1E-A28F-487D50AAB7D0}" type="sibTrans" cxnId="{C7EFE713-EB9C-4F38-8384-35B6D1852814}">
      <dgm:prSet/>
      <dgm:spPr/>
      <dgm:t>
        <a:bodyPr/>
        <a:lstStyle/>
        <a:p>
          <a:endParaRPr lang="zh-CN" altLang="en-US"/>
        </a:p>
      </dgm:t>
    </dgm:pt>
    <dgm:pt modelId="{14F94598-F2EA-4652-ABAD-644BA9806588}">
      <dgm:prSet phldrT="[文本]"/>
      <dgm:spPr>
        <a:xfrm>
          <a:off x="1648" y="832467"/>
          <a:ext cx="1607016" cy="2020320"/>
        </a:xfrm>
      </dgm:spPr>
      <dgm:t>
        <a:bodyPr/>
        <a:lstStyle/>
        <a:p>
          <a:endParaRPr lang="zh-CN" altLang="en-US" b="1" dirty="0">
            <a:solidFill>
              <a:sysClr val="windowText" lastClr="000000">
                <a:hueOff val="0"/>
                <a:satOff val="0"/>
                <a:lumOff val="0"/>
                <a:alphaOff val="0"/>
              </a:sysClr>
            </a:solidFill>
            <a:latin typeface="Calibri" panose="020F0502020204030204"/>
            <a:ea typeface="宋体" panose="02010600030101010101" pitchFamily="2" charset="-122"/>
            <a:cs typeface="+mn-cs"/>
          </a:endParaRPr>
        </a:p>
      </dgm:t>
    </dgm:pt>
    <dgm:pt modelId="{83CD6456-1D5E-44AD-94D5-6D0CF7EEEAB8}" type="parTrans" cxnId="{98FE6214-BE63-4A3B-899B-036E4C92849B}">
      <dgm:prSet/>
      <dgm:spPr/>
      <dgm:t>
        <a:bodyPr/>
        <a:lstStyle/>
        <a:p>
          <a:endParaRPr lang="zh-CN" altLang="en-US"/>
        </a:p>
      </dgm:t>
    </dgm:pt>
    <dgm:pt modelId="{2442918F-4B6D-4A4B-AA2C-8D3310769293}" type="sibTrans" cxnId="{98FE6214-BE63-4A3B-899B-036E4C92849B}">
      <dgm:prSet/>
      <dgm:spPr/>
      <dgm:t>
        <a:bodyPr/>
        <a:lstStyle/>
        <a:p>
          <a:endParaRPr lang="zh-CN" altLang="en-US"/>
        </a:p>
      </dgm:t>
    </dgm:pt>
    <dgm:pt modelId="{8F71B910-429C-4280-B506-EF13727A5961}">
      <dgm:prSet phldrT="[文本]"/>
      <dgm:spPr>
        <a:xfrm>
          <a:off x="1648" y="832467"/>
          <a:ext cx="1607016" cy="2020320"/>
        </a:xfrm>
      </dgm:spPr>
      <dgm:t>
        <a:bodyPr/>
        <a:lstStyle/>
        <a:p>
          <a:endParaRPr lang="zh-CN" altLang="en-US" b="1" dirty="0">
            <a:solidFill>
              <a:sysClr val="windowText" lastClr="000000">
                <a:hueOff val="0"/>
                <a:satOff val="0"/>
                <a:lumOff val="0"/>
                <a:alphaOff val="0"/>
              </a:sysClr>
            </a:solidFill>
            <a:latin typeface="Calibri" panose="020F0502020204030204"/>
            <a:ea typeface="宋体" panose="02010600030101010101" pitchFamily="2" charset="-122"/>
            <a:cs typeface="+mn-cs"/>
          </a:endParaRPr>
        </a:p>
      </dgm:t>
    </dgm:pt>
    <dgm:pt modelId="{1605C539-0B1B-45A2-AE14-F0791CB1D1DB}" type="parTrans" cxnId="{2A0416E1-6ED4-4CC4-A092-ABF00FAAC475}">
      <dgm:prSet/>
      <dgm:spPr/>
      <dgm:t>
        <a:bodyPr/>
        <a:lstStyle/>
        <a:p>
          <a:endParaRPr lang="zh-CN" altLang="en-US"/>
        </a:p>
      </dgm:t>
    </dgm:pt>
    <dgm:pt modelId="{FE2832BC-CEC8-4693-A577-56A927E87D06}" type="sibTrans" cxnId="{2A0416E1-6ED4-4CC4-A092-ABF00FAAC475}">
      <dgm:prSet/>
      <dgm:spPr/>
      <dgm:t>
        <a:bodyPr/>
        <a:lstStyle/>
        <a:p>
          <a:endParaRPr lang="zh-CN" altLang="en-US"/>
        </a:p>
      </dgm:t>
    </dgm:pt>
    <dgm:pt modelId="{0679D33F-94EB-4546-9123-6F1E7C059BBE}">
      <dgm:prSet phldrT="[文本]"/>
      <dgm:spPr>
        <a:xfrm>
          <a:off x="1833646" y="832467"/>
          <a:ext cx="1607016" cy="2020320"/>
        </a:xfrm>
      </dgm:spPr>
      <dgm:t>
        <a:bodyPr/>
        <a:lstStyle/>
        <a:p>
          <a:endParaRPr lang="zh-CN" altLang="en-US" b="1">
            <a:solidFill>
              <a:sysClr val="windowText" lastClr="000000">
                <a:hueOff val="0"/>
                <a:satOff val="0"/>
                <a:lumOff val="0"/>
                <a:alphaOff val="0"/>
              </a:sysClr>
            </a:solidFill>
            <a:latin typeface="Calibri" panose="020F0502020204030204"/>
            <a:ea typeface="宋体" panose="02010600030101010101" pitchFamily="2" charset="-122"/>
            <a:cs typeface="+mn-cs"/>
          </a:endParaRPr>
        </a:p>
      </dgm:t>
    </dgm:pt>
    <dgm:pt modelId="{12E5CB11-2F28-4487-A0AE-63896216FB10}" type="parTrans" cxnId="{F8422712-2FA7-49FD-8F6E-A98F2637E92B}">
      <dgm:prSet/>
      <dgm:spPr/>
      <dgm:t>
        <a:bodyPr/>
        <a:lstStyle/>
        <a:p>
          <a:endParaRPr lang="zh-CN" altLang="en-US"/>
        </a:p>
      </dgm:t>
    </dgm:pt>
    <dgm:pt modelId="{80B545B2-8452-4063-9BB3-8C79E1CC5C84}" type="sibTrans" cxnId="{F8422712-2FA7-49FD-8F6E-A98F2637E92B}">
      <dgm:prSet/>
      <dgm:spPr/>
      <dgm:t>
        <a:bodyPr/>
        <a:lstStyle/>
        <a:p>
          <a:endParaRPr lang="zh-CN" altLang="en-US"/>
        </a:p>
      </dgm:t>
    </dgm:pt>
    <dgm:pt modelId="{E94844E5-63B4-4F1A-9DD9-8AE2C3E42CD5}">
      <dgm:prSet phldrT="[文本]"/>
      <dgm:spPr>
        <a:xfrm>
          <a:off x="3665645" y="832467"/>
          <a:ext cx="1607016" cy="2020320"/>
        </a:xfrm>
      </dgm:spPr>
      <dgm:t>
        <a:bodyPr/>
        <a:lstStyle/>
        <a:p>
          <a:endParaRPr lang="zh-CN" altLang="en-US" b="1">
            <a:solidFill>
              <a:sysClr val="windowText" lastClr="000000">
                <a:hueOff val="0"/>
                <a:satOff val="0"/>
                <a:lumOff val="0"/>
                <a:alphaOff val="0"/>
              </a:sysClr>
            </a:solidFill>
            <a:latin typeface="Calibri" panose="020F0502020204030204"/>
            <a:ea typeface="宋体" panose="02010600030101010101" pitchFamily="2" charset="-122"/>
            <a:cs typeface="+mn-cs"/>
          </a:endParaRPr>
        </a:p>
      </dgm:t>
    </dgm:pt>
    <dgm:pt modelId="{AEC8396C-1163-468A-AB08-516963684737}" type="parTrans" cxnId="{CEE6E1AB-9937-41A3-BC37-44EEFDE7B455}">
      <dgm:prSet/>
      <dgm:spPr/>
      <dgm:t>
        <a:bodyPr/>
        <a:lstStyle/>
        <a:p>
          <a:endParaRPr lang="zh-CN" altLang="en-US"/>
        </a:p>
      </dgm:t>
    </dgm:pt>
    <dgm:pt modelId="{7DDAD828-8F1F-43B2-B65D-822F84883E2F}" type="sibTrans" cxnId="{CEE6E1AB-9937-41A3-BC37-44EEFDE7B455}">
      <dgm:prSet/>
      <dgm:spPr/>
      <dgm:t>
        <a:bodyPr/>
        <a:lstStyle/>
        <a:p>
          <a:endParaRPr lang="zh-CN" altLang="en-US"/>
        </a:p>
      </dgm:t>
    </dgm:pt>
    <dgm:pt modelId="{6850B7DA-704C-4FF7-A95F-5EB04F37F941}">
      <dgm:prSet phldrT="[文本]"/>
      <dgm:spPr>
        <a:xfrm>
          <a:off x="1648" y="832467"/>
          <a:ext cx="1607016" cy="2020320"/>
        </a:xfrm>
      </dgm:spPr>
      <dgm:t>
        <a:bodyPr/>
        <a:lstStyle/>
        <a:p>
          <a:endParaRPr lang="zh-CN" altLang="en-US" b="1" dirty="0">
            <a:solidFill>
              <a:sysClr val="windowText" lastClr="000000">
                <a:hueOff val="0"/>
                <a:satOff val="0"/>
                <a:lumOff val="0"/>
                <a:alphaOff val="0"/>
              </a:sysClr>
            </a:solidFill>
            <a:latin typeface="Calibri" panose="020F0502020204030204"/>
            <a:ea typeface="宋体" panose="02010600030101010101" pitchFamily="2" charset="-122"/>
            <a:cs typeface="+mn-cs"/>
          </a:endParaRPr>
        </a:p>
      </dgm:t>
    </dgm:pt>
    <dgm:pt modelId="{A779215B-248E-46F0-BB94-9C08890EB6ED}" type="parTrans" cxnId="{DF0867EA-98E0-4243-90D8-0C583AAEDEE7}">
      <dgm:prSet/>
      <dgm:spPr/>
      <dgm:t>
        <a:bodyPr/>
        <a:lstStyle/>
        <a:p>
          <a:endParaRPr lang="zh-CN" altLang="en-US"/>
        </a:p>
      </dgm:t>
    </dgm:pt>
    <dgm:pt modelId="{12B07108-0E93-42D7-B678-C045149A44B0}" type="sibTrans" cxnId="{DF0867EA-98E0-4243-90D8-0C583AAEDEE7}">
      <dgm:prSet/>
      <dgm:spPr/>
      <dgm:t>
        <a:bodyPr/>
        <a:lstStyle/>
        <a:p>
          <a:endParaRPr lang="zh-CN" altLang="en-US"/>
        </a:p>
      </dgm:t>
    </dgm:pt>
    <dgm:pt modelId="{E4820804-3584-4FF3-85D5-ACCEE81B617E}" type="pres">
      <dgm:prSet presAssocID="{C78ECD47-364C-417D-84DA-0146EB611867}" presName="Name0" presStyleCnt="0">
        <dgm:presLayoutVars>
          <dgm:dir/>
          <dgm:animLvl val="lvl"/>
          <dgm:resizeHandles val="exact"/>
        </dgm:presLayoutVars>
      </dgm:prSet>
      <dgm:spPr/>
      <dgm:t>
        <a:bodyPr/>
        <a:lstStyle/>
        <a:p>
          <a:endParaRPr lang="zh-CN" altLang="en-US"/>
        </a:p>
      </dgm:t>
    </dgm:pt>
    <dgm:pt modelId="{C441C20E-C21D-4A54-8066-371D8A021EB7}" type="pres">
      <dgm:prSet presAssocID="{273AC4FE-1A9B-4412-AC4B-047C359ABFF2}" presName="composite" presStyleCnt="0"/>
      <dgm:spPr/>
      <dgm:t>
        <a:bodyPr/>
        <a:lstStyle/>
        <a:p>
          <a:endParaRPr lang="zh-CN" altLang="en-US"/>
        </a:p>
      </dgm:t>
    </dgm:pt>
    <dgm:pt modelId="{9806783E-D9CF-4035-9717-5044AC5F40D1}" type="pres">
      <dgm:prSet presAssocID="{273AC4FE-1A9B-4412-AC4B-047C359ABFF2}" presName="parTx" presStyleLbl="alignNode1" presStyleIdx="0" presStyleCnt="3">
        <dgm:presLayoutVars>
          <dgm:chMax val="0"/>
          <dgm:chPref val="0"/>
          <dgm:bulletEnabled val="1"/>
        </dgm:presLayoutVars>
      </dgm:prSet>
      <dgm:spPr>
        <a:prstGeom prst="rect">
          <a:avLst/>
        </a:prstGeom>
      </dgm:spPr>
      <dgm:t>
        <a:bodyPr/>
        <a:lstStyle/>
        <a:p>
          <a:endParaRPr lang="zh-CN" altLang="en-US"/>
        </a:p>
      </dgm:t>
    </dgm:pt>
    <dgm:pt modelId="{7E64BEB0-10A9-4253-9833-F9B7B22F6A2C}" type="pres">
      <dgm:prSet presAssocID="{273AC4FE-1A9B-4412-AC4B-047C359ABFF2}" presName="desTx" presStyleLbl="alignAccFollowNode1" presStyleIdx="0" presStyleCnt="3">
        <dgm:presLayoutVars>
          <dgm:bulletEnabled val="1"/>
        </dgm:presLayoutVars>
      </dgm:prSet>
      <dgm:spPr>
        <a:prstGeom prst="rect">
          <a:avLst/>
        </a:prstGeom>
      </dgm:spPr>
      <dgm:t>
        <a:bodyPr/>
        <a:lstStyle/>
        <a:p>
          <a:endParaRPr lang="zh-CN" altLang="en-US"/>
        </a:p>
      </dgm:t>
    </dgm:pt>
    <dgm:pt modelId="{8FF78A10-67D0-4D4D-AD60-ABA82198CFA3}" type="pres">
      <dgm:prSet presAssocID="{2B7973B7-D1E0-41D3-BB3F-9AEE3A655182}" presName="space" presStyleCnt="0"/>
      <dgm:spPr/>
      <dgm:t>
        <a:bodyPr/>
        <a:lstStyle/>
        <a:p>
          <a:endParaRPr lang="zh-CN" altLang="en-US"/>
        </a:p>
      </dgm:t>
    </dgm:pt>
    <dgm:pt modelId="{7CF20B5E-BB77-4196-9F2C-F478925B740E}" type="pres">
      <dgm:prSet presAssocID="{6170B675-6F46-4FCA-B932-763132C99628}" presName="composite" presStyleCnt="0"/>
      <dgm:spPr/>
      <dgm:t>
        <a:bodyPr/>
        <a:lstStyle/>
        <a:p>
          <a:endParaRPr lang="zh-CN" altLang="en-US"/>
        </a:p>
      </dgm:t>
    </dgm:pt>
    <dgm:pt modelId="{BE597761-47FF-4B7F-BD94-A1F6DBE6D003}" type="pres">
      <dgm:prSet presAssocID="{6170B675-6F46-4FCA-B932-763132C99628}" presName="parTx" presStyleLbl="alignNode1" presStyleIdx="1" presStyleCnt="3">
        <dgm:presLayoutVars>
          <dgm:chMax val="0"/>
          <dgm:chPref val="0"/>
          <dgm:bulletEnabled val="1"/>
        </dgm:presLayoutVars>
      </dgm:prSet>
      <dgm:spPr>
        <a:prstGeom prst="rect">
          <a:avLst/>
        </a:prstGeom>
      </dgm:spPr>
      <dgm:t>
        <a:bodyPr/>
        <a:lstStyle/>
        <a:p>
          <a:endParaRPr lang="zh-CN" altLang="en-US"/>
        </a:p>
      </dgm:t>
    </dgm:pt>
    <dgm:pt modelId="{B6BDDE10-19C8-4E43-836A-3F7C5E170C78}" type="pres">
      <dgm:prSet presAssocID="{6170B675-6F46-4FCA-B932-763132C99628}" presName="desTx" presStyleLbl="alignAccFollowNode1" presStyleIdx="1" presStyleCnt="3">
        <dgm:presLayoutVars>
          <dgm:bulletEnabled val="1"/>
        </dgm:presLayoutVars>
      </dgm:prSet>
      <dgm:spPr>
        <a:prstGeom prst="rect">
          <a:avLst/>
        </a:prstGeom>
      </dgm:spPr>
      <dgm:t>
        <a:bodyPr/>
        <a:lstStyle/>
        <a:p>
          <a:endParaRPr lang="zh-CN" altLang="en-US"/>
        </a:p>
      </dgm:t>
    </dgm:pt>
    <dgm:pt modelId="{8A61784A-2065-45BD-A4A9-9EBBF37DB36C}" type="pres">
      <dgm:prSet presAssocID="{C0E6FD76-8322-4AC3-8723-6BF05FC2A723}" presName="space" presStyleCnt="0"/>
      <dgm:spPr/>
      <dgm:t>
        <a:bodyPr/>
        <a:lstStyle/>
        <a:p>
          <a:endParaRPr lang="zh-CN" altLang="en-US"/>
        </a:p>
      </dgm:t>
    </dgm:pt>
    <dgm:pt modelId="{4288BF72-9638-49E6-BFE6-228767E3810C}" type="pres">
      <dgm:prSet presAssocID="{39045298-7384-4F0F-822F-A9FD8BB5D833}" presName="composite" presStyleCnt="0"/>
      <dgm:spPr/>
      <dgm:t>
        <a:bodyPr/>
        <a:lstStyle/>
        <a:p>
          <a:endParaRPr lang="zh-CN" altLang="en-US"/>
        </a:p>
      </dgm:t>
    </dgm:pt>
    <dgm:pt modelId="{203D8F19-BF37-4791-92F5-F470975C2D00}" type="pres">
      <dgm:prSet presAssocID="{39045298-7384-4F0F-822F-A9FD8BB5D833}" presName="parTx" presStyleLbl="alignNode1" presStyleIdx="2" presStyleCnt="3">
        <dgm:presLayoutVars>
          <dgm:chMax val="0"/>
          <dgm:chPref val="0"/>
          <dgm:bulletEnabled val="1"/>
        </dgm:presLayoutVars>
      </dgm:prSet>
      <dgm:spPr>
        <a:prstGeom prst="rect">
          <a:avLst/>
        </a:prstGeom>
      </dgm:spPr>
      <dgm:t>
        <a:bodyPr/>
        <a:lstStyle/>
        <a:p>
          <a:endParaRPr lang="zh-CN" altLang="en-US"/>
        </a:p>
      </dgm:t>
    </dgm:pt>
    <dgm:pt modelId="{097F98C1-AF03-4539-B004-15DB51FC4657}" type="pres">
      <dgm:prSet presAssocID="{39045298-7384-4F0F-822F-A9FD8BB5D833}" presName="desTx" presStyleLbl="alignAccFollowNode1" presStyleIdx="2" presStyleCnt="3">
        <dgm:presLayoutVars>
          <dgm:bulletEnabled val="1"/>
        </dgm:presLayoutVars>
      </dgm:prSet>
      <dgm:spPr>
        <a:prstGeom prst="rect">
          <a:avLst/>
        </a:prstGeom>
      </dgm:spPr>
      <dgm:t>
        <a:bodyPr/>
        <a:lstStyle/>
        <a:p>
          <a:endParaRPr lang="zh-CN" altLang="en-US"/>
        </a:p>
      </dgm:t>
    </dgm:pt>
  </dgm:ptLst>
  <dgm:cxnLst>
    <dgm:cxn modelId="{F9968647-AFD1-45FE-A2C7-73EA128275FF}" srcId="{C78ECD47-364C-417D-84DA-0146EB611867}" destId="{39045298-7384-4F0F-822F-A9FD8BB5D833}" srcOrd="2" destOrd="0" parTransId="{6FBA8863-1564-483A-8168-A6473688A32E}" sibTransId="{01C31608-06E4-4849-95D9-0F93C047BE28}"/>
    <dgm:cxn modelId="{28F12477-71DC-44AB-8E6E-6D45B1B72915}" type="presOf" srcId="{0679D33F-94EB-4546-9123-6F1E7C059BBE}" destId="{B6BDDE10-19C8-4E43-836A-3F7C5E170C78}" srcOrd="0" destOrd="1" presId="urn:microsoft.com/office/officeart/2005/8/layout/hList1"/>
    <dgm:cxn modelId="{B2D4DD20-92DB-42E4-82A4-C63E852BA1C0}" type="presOf" srcId="{6850B7DA-704C-4FF7-A95F-5EB04F37F941}" destId="{7E64BEB0-10A9-4253-9833-F9B7B22F6A2C}" srcOrd="0" destOrd="5" presId="urn:microsoft.com/office/officeart/2005/8/layout/hList1"/>
    <dgm:cxn modelId="{A0D173A5-7CA4-44A6-B6D2-A0BD2A7AEA79}" type="presOf" srcId="{39045298-7384-4F0F-822F-A9FD8BB5D833}" destId="{203D8F19-BF37-4791-92F5-F470975C2D00}" srcOrd="0" destOrd="0" presId="urn:microsoft.com/office/officeart/2005/8/layout/hList1"/>
    <dgm:cxn modelId="{157D2532-781E-427D-9DD4-27305B1894D4}" type="presOf" srcId="{C78ECD47-364C-417D-84DA-0146EB611867}" destId="{E4820804-3584-4FF3-85D5-ACCEE81B617E}" srcOrd="0" destOrd="0" presId="urn:microsoft.com/office/officeart/2005/8/layout/hList1"/>
    <dgm:cxn modelId="{35D22B42-2417-41EC-840F-E5E7A8F15F67}" srcId="{6170B675-6F46-4FCA-B932-763132C99628}" destId="{4F9509CA-00FF-4F70-8808-AD7E13C7C1A7}" srcOrd="0" destOrd="0" parTransId="{2A9BC834-3B33-4E32-B4A0-6E3291795567}" sibTransId="{73361E8C-1131-4AE7-BDB5-151782B0E00E}"/>
    <dgm:cxn modelId="{98FE6214-BE63-4A3B-899B-036E4C92849B}" srcId="{273AC4FE-1A9B-4412-AC4B-047C359ABFF2}" destId="{14F94598-F2EA-4652-ABAD-644BA9806588}" srcOrd="1" destOrd="0" parTransId="{83CD6456-1D5E-44AD-94D5-6D0CF7EEEAB8}" sibTransId="{2442918F-4B6D-4A4B-AA2C-8D3310769293}"/>
    <dgm:cxn modelId="{CA5F47B9-5548-4DF0-8958-B27658864352}" srcId="{273AC4FE-1A9B-4412-AC4B-047C359ABFF2}" destId="{A0E82209-0AAA-484B-AC26-32FB61567F53}" srcOrd="4" destOrd="0" parTransId="{8AC09443-4318-4996-83A7-21145B415EBD}" sibTransId="{911776F0-86CB-44E2-AD56-80183415C44E}"/>
    <dgm:cxn modelId="{8726F001-B327-4A63-BEBB-CAD8DB99F5E5}" type="presOf" srcId="{BFC13374-F8D8-4261-8390-B68A08CD0533}" destId="{B6BDDE10-19C8-4E43-836A-3F7C5E170C78}" srcOrd="0" destOrd="2" presId="urn:microsoft.com/office/officeart/2005/8/layout/hList1"/>
    <dgm:cxn modelId="{D261C265-9E5A-4480-983C-1A5DECC47A9C}" type="presOf" srcId="{A0E82209-0AAA-484B-AC26-32FB61567F53}" destId="{7E64BEB0-10A9-4253-9833-F9B7B22F6A2C}" srcOrd="0" destOrd="4" presId="urn:microsoft.com/office/officeart/2005/8/layout/hList1"/>
    <dgm:cxn modelId="{955C2B69-5298-4D49-9CD7-95E5CCFF91BD}" type="presOf" srcId="{6170B675-6F46-4FCA-B932-763132C99628}" destId="{BE597761-47FF-4B7F-BD94-A1F6DBE6D003}" srcOrd="0" destOrd="0" presId="urn:microsoft.com/office/officeart/2005/8/layout/hList1"/>
    <dgm:cxn modelId="{A3B2EF35-DAF4-4E63-B10D-97A934CF0322}" type="presOf" srcId="{273AC4FE-1A9B-4412-AC4B-047C359ABFF2}" destId="{9806783E-D9CF-4035-9717-5044AC5F40D1}" srcOrd="0" destOrd="0" presId="urn:microsoft.com/office/officeart/2005/8/layout/hList1"/>
    <dgm:cxn modelId="{DF1438C5-2A2D-4044-9765-E677D2DAF193}" srcId="{C78ECD47-364C-417D-84DA-0146EB611867}" destId="{273AC4FE-1A9B-4412-AC4B-047C359ABFF2}" srcOrd="0" destOrd="0" parTransId="{15CFA8AC-6EB9-44A9-93C6-6F33695E2593}" sibTransId="{2B7973B7-D1E0-41D3-BB3F-9AEE3A655182}"/>
    <dgm:cxn modelId="{2DB03A05-D561-4E1D-9598-2094A079B65E}" srcId="{39045298-7384-4F0F-822F-A9FD8BB5D833}" destId="{AA3E9C9A-2B18-45B6-A3EC-88459CC9D854}" srcOrd="0" destOrd="0" parTransId="{568CA3FF-8A56-4CB8-8081-3C4133E34F38}" sibTransId="{50FFEEBF-E79D-49F0-B2F9-40017369A35F}"/>
    <dgm:cxn modelId="{B88C7E6D-68BA-4821-B693-F2EAD318E817}" type="presOf" srcId="{C2D755CD-24FE-4F47-89B9-340DC58A355F}" destId="{7E64BEB0-10A9-4253-9833-F9B7B22F6A2C}" srcOrd="0" destOrd="2" presId="urn:microsoft.com/office/officeart/2005/8/layout/hList1"/>
    <dgm:cxn modelId="{AC58FA7E-E720-4722-85AA-AB9B800C08DC}" srcId="{273AC4FE-1A9B-4412-AC4B-047C359ABFF2}" destId="{C2D755CD-24FE-4F47-89B9-340DC58A355F}" srcOrd="2" destOrd="0" parTransId="{8F0CC227-4C3E-4652-9248-B13BF66C294E}" sibTransId="{8AD92037-ABCA-40FE-B6C9-D910CA17A31D}"/>
    <dgm:cxn modelId="{CEE6E1AB-9937-41A3-BC37-44EEFDE7B455}" srcId="{39045298-7384-4F0F-822F-A9FD8BB5D833}" destId="{E94844E5-63B4-4F1A-9DD9-8AE2C3E42CD5}" srcOrd="1" destOrd="0" parTransId="{AEC8396C-1163-468A-AB08-516963684737}" sibTransId="{7DDAD828-8F1F-43B2-B65D-822F84883E2F}"/>
    <dgm:cxn modelId="{F8422712-2FA7-49FD-8F6E-A98F2637E92B}" srcId="{6170B675-6F46-4FCA-B932-763132C99628}" destId="{0679D33F-94EB-4546-9123-6F1E7C059BBE}" srcOrd="1" destOrd="0" parTransId="{12E5CB11-2F28-4487-A0AE-63896216FB10}" sibTransId="{80B545B2-8452-4063-9BB3-8C79E1CC5C84}"/>
    <dgm:cxn modelId="{A4458C37-B19B-4134-8907-44B6E1433E9D}" srcId="{273AC4FE-1A9B-4412-AC4B-047C359ABFF2}" destId="{E1738279-B7E4-4711-A6C0-871660ECF956}" srcOrd="0" destOrd="0" parTransId="{27446209-CB95-4B28-9758-A8FFC7E3DD6E}" sibTransId="{373A3177-9332-40CE-A6DB-A4868CB4EBF5}"/>
    <dgm:cxn modelId="{81C13A68-18E0-40D3-A273-25769884AFF7}" type="presOf" srcId="{B215C2BD-0043-4371-9C8F-EC090F0DDB34}" destId="{097F98C1-AF03-4539-B004-15DB51FC4657}" srcOrd="0" destOrd="2" presId="urn:microsoft.com/office/officeart/2005/8/layout/hList1"/>
    <dgm:cxn modelId="{48D3E5DB-4F12-4FC8-B6A2-3586FE1884BA}" type="presOf" srcId="{14F94598-F2EA-4652-ABAD-644BA9806588}" destId="{7E64BEB0-10A9-4253-9833-F9B7B22F6A2C}" srcOrd="0" destOrd="1" presId="urn:microsoft.com/office/officeart/2005/8/layout/hList1"/>
    <dgm:cxn modelId="{586573D9-121E-4339-91F0-F069B4115E29}" type="presOf" srcId="{E94844E5-63B4-4F1A-9DD9-8AE2C3E42CD5}" destId="{097F98C1-AF03-4539-B004-15DB51FC4657}" srcOrd="0" destOrd="1" presId="urn:microsoft.com/office/officeart/2005/8/layout/hList1"/>
    <dgm:cxn modelId="{E359A38D-35EC-4F99-A5F4-169247663387}" type="presOf" srcId="{4F9509CA-00FF-4F70-8808-AD7E13C7C1A7}" destId="{B6BDDE10-19C8-4E43-836A-3F7C5E170C78}" srcOrd="0" destOrd="0" presId="urn:microsoft.com/office/officeart/2005/8/layout/hList1"/>
    <dgm:cxn modelId="{473D0DA8-4A76-4133-A8FC-EE1D893CCE3E}" srcId="{C78ECD47-364C-417D-84DA-0146EB611867}" destId="{6170B675-6F46-4FCA-B932-763132C99628}" srcOrd="1" destOrd="0" parTransId="{DB8C916C-E0FA-4B54-84A5-AF25500187C2}" sibTransId="{C0E6FD76-8322-4AC3-8723-6BF05FC2A723}"/>
    <dgm:cxn modelId="{2A0416E1-6ED4-4CC4-A092-ABF00FAAC475}" srcId="{273AC4FE-1A9B-4412-AC4B-047C359ABFF2}" destId="{8F71B910-429C-4280-B506-EF13727A5961}" srcOrd="3" destOrd="0" parTransId="{1605C539-0B1B-45A2-AE14-F0791CB1D1DB}" sibTransId="{FE2832BC-CEC8-4693-A577-56A927E87D06}"/>
    <dgm:cxn modelId="{2A235916-49B1-4D2F-ADFA-456617389194}" type="presOf" srcId="{AA3E9C9A-2B18-45B6-A3EC-88459CC9D854}" destId="{097F98C1-AF03-4539-B004-15DB51FC4657}" srcOrd="0" destOrd="0" presId="urn:microsoft.com/office/officeart/2005/8/layout/hList1"/>
    <dgm:cxn modelId="{73D09956-15EB-47D4-BFE1-8871EAD94CC1}" srcId="{6170B675-6F46-4FCA-B932-763132C99628}" destId="{BFC13374-F8D8-4261-8390-B68A08CD0533}" srcOrd="2" destOrd="0" parTransId="{7055183F-33E0-4DBB-86C6-E488D38144AF}" sibTransId="{D955A012-2AFC-4426-812B-2F0CEA7B87CE}"/>
    <dgm:cxn modelId="{C7EFE713-EB9C-4F38-8384-35B6D1852814}" srcId="{39045298-7384-4F0F-822F-A9FD8BB5D833}" destId="{B215C2BD-0043-4371-9C8F-EC090F0DDB34}" srcOrd="2" destOrd="0" parTransId="{0D4F6713-77CD-415A-B332-3F88D9811BE4}" sibTransId="{F888BC41-0A24-4C1E-A28F-487D50AAB7D0}"/>
    <dgm:cxn modelId="{DF0867EA-98E0-4243-90D8-0C583AAEDEE7}" srcId="{273AC4FE-1A9B-4412-AC4B-047C359ABFF2}" destId="{6850B7DA-704C-4FF7-A95F-5EB04F37F941}" srcOrd="5" destOrd="0" parTransId="{A779215B-248E-46F0-BB94-9C08890EB6ED}" sibTransId="{12B07108-0E93-42D7-B678-C045149A44B0}"/>
    <dgm:cxn modelId="{AB2FE8B4-0F63-4874-8074-7350C9415587}" type="presOf" srcId="{E1738279-B7E4-4711-A6C0-871660ECF956}" destId="{7E64BEB0-10A9-4253-9833-F9B7B22F6A2C}" srcOrd="0" destOrd="0" presId="urn:microsoft.com/office/officeart/2005/8/layout/hList1"/>
    <dgm:cxn modelId="{F05336E8-60A7-4CA8-8A64-F56D1E5CADBA}" type="presOf" srcId="{8F71B910-429C-4280-B506-EF13727A5961}" destId="{7E64BEB0-10A9-4253-9833-F9B7B22F6A2C}" srcOrd="0" destOrd="3" presId="urn:microsoft.com/office/officeart/2005/8/layout/hList1"/>
    <dgm:cxn modelId="{CD5C1C55-A3AE-4239-B8D2-A79C6986D864}" type="presParOf" srcId="{E4820804-3584-4FF3-85D5-ACCEE81B617E}" destId="{C441C20E-C21D-4A54-8066-371D8A021EB7}" srcOrd="0" destOrd="0" presId="urn:microsoft.com/office/officeart/2005/8/layout/hList1"/>
    <dgm:cxn modelId="{E3285467-1FF3-4BF1-BAA5-BFA999136F44}" type="presParOf" srcId="{C441C20E-C21D-4A54-8066-371D8A021EB7}" destId="{9806783E-D9CF-4035-9717-5044AC5F40D1}" srcOrd="0" destOrd="0" presId="urn:microsoft.com/office/officeart/2005/8/layout/hList1"/>
    <dgm:cxn modelId="{1122DD9B-D42F-434A-BA2E-30427EBB66F6}" type="presParOf" srcId="{C441C20E-C21D-4A54-8066-371D8A021EB7}" destId="{7E64BEB0-10A9-4253-9833-F9B7B22F6A2C}" srcOrd="1" destOrd="0" presId="urn:microsoft.com/office/officeart/2005/8/layout/hList1"/>
    <dgm:cxn modelId="{A3E325C7-107D-4590-A99C-2D0C43CD47F9}" type="presParOf" srcId="{E4820804-3584-4FF3-85D5-ACCEE81B617E}" destId="{8FF78A10-67D0-4D4D-AD60-ABA82198CFA3}" srcOrd="1" destOrd="0" presId="urn:microsoft.com/office/officeart/2005/8/layout/hList1"/>
    <dgm:cxn modelId="{00CCF006-B678-48D5-A537-E0DBB0668CB2}" type="presParOf" srcId="{E4820804-3584-4FF3-85D5-ACCEE81B617E}" destId="{7CF20B5E-BB77-4196-9F2C-F478925B740E}" srcOrd="2" destOrd="0" presId="urn:microsoft.com/office/officeart/2005/8/layout/hList1"/>
    <dgm:cxn modelId="{0119D8D4-2B2E-4A85-8884-B6259E9489CD}" type="presParOf" srcId="{7CF20B5E-BB77-4196-9F2C-F478925B740E}" destId="{BE597761-47FF-4B7F-BD94-A1F6DBE6D003}" srcOrd="0" destOrd="0" presId="urn:microsoft.com/office/officeart/2005/8/layout/hList1"/>
    <dgm:cxn modelId="{6BF802B9-4AE4-4EF1-8BFC-6B0348B196DB}" type="presParOf" srcId="{7CF20B5E-BB77-4196-9F2C-F478925B740E}" destId="{B6BDDE10-19C8-4E43-836A-3F7C5E170C78}" srcOrd="1" destOrd="0" presId="urn:microsoft.com/office/officeart/2005/8/layout/hList1"/>
    <dgm:cxn modelId="{884AF805-D88A-4617-BA43-4515DBAA27A5}" type="presParOf" srcId="{E4820804-3584-4FF3-85D5-ACCEE81B617E}" destId="{8A61784A-2065-45BD-A4A9-9EBBF37DB36C}" srcOrd="3" destOrd="0" presId="urn:microsoft.com/office/officeart/2005/8/layout/hList1"/>
    <dgm:cxn modelId="{770944C0-85E0-4479-A727-4B09A2B45DB0}" type="presParOf" srcId="{E4820804-3584-4FF3-85D5-ACCEE81B617E}" destId="{4288BF72-9638-49E6-BFE6-228767E3810C}" srcOrd="4" destOrd="0" presId="urn:microsoft.com/office/officeart/2005/8/layout/hList1"/>
    <dgm:cxn modelId="{F5C02EBA-F9B1-425D-9455-5DEBB70B6B10}" type="presParOf" srcId="{4288BF72-9638-49E6-BFE6-228767E3810C}" destId="{203D8F19-BF37-4791-92F5-F470975C2D00}" srcOrd="0" destOrd="0" presId="urn:microsoft.com/office/officeart/2005/8/layout/hList1"/>
    <dgm:cxn modelId="{CE8B4D5A-8E5B-4FA6-AC6B-D52C94907B8E}" type="presParOf" srcId="{4288BF72-9638-49E6-BFE6-228767E3810C}" destId="{097F98C1-AF03-4539-B004-15DB51FC465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A3B074-060A-4727-B2CE-C534C04A0D0E}" type="doc">
      <dgm:prSet loTypeId="urn:microsoft.com/office/officeart/2005/8/layout/process5" loCatId="process" qsTypeId="urn:microsoft.com/office/officeart/2005/8/quickstyle/simple1" qsCatId="simple" csTypeId="urn:microsoft.com/office/officeart/2005/8/colors/accent0_1" csCatId="mainScheme" phldr="1"/>
      <dgm:spPr/>
      <dgm:t>
        <a:bodyPr/>
        <a:lstStyle/>
        <a:p>
          <a:endParaRPr lang="zh-CN" altLang="en-US"/>
        </a:p>
      </dgm:t>
    </dgm:pt>
    <dgm:pt modelId="{087B292A-6790-4189-8CC0-8E163173A7AF}">
      <dgm:prSet phldrT="[文本]"/>
      <dgm:spPr>
        <a:xfrm>
          <a:off x="2081523" y="1829"/>
          <a:ext cx="1111262" cy="666757"/>
        </a:xfrm>
        <a:noFill/>
        <a:ln w="38100" cap="flat" cmpd="sng" algn="ctr">
          <a:solidFill>
            <a:schemeClr val="accent6"/>
          </a:solidFill>
          <a:prstDash val="solid"/>
          <a:miter lim="800000"/>
        </a:ln>
        <a:effectLst/>
      </dgm:spPr>
      <dgm:t>
        <a:bodyPr/>
        <a:lstStyle/>
        <a:p>
          <a:r>
            <a:rPr lang="zh-CN" altLang="en-US" b="1" dirty="0">
              <a:solidFill>
                <a:schemeClr val="tx1"/>
              </a:solidFill>
              <a:latin typeface="Calibri" panose="020F0502020204030204"/>
              <a:ea typeface="宋体" panose="02010600030101010101" pitchFamily="2" charset="-122"/>
              <a:cs typeface="+mn-cs"/>
            </a:rPr>
            <a:t>获取原始加速度</a:t>
          </a:r>
          <a:r>
            <a:rPr lang="en-US" altLang="zh-CN" b="1" dirty="0">
              <a:solidFill>
                <a:schemeClr val="tx1"/>
              </a:solidFill>
              <a:latin typeface="Calibri" panose="020F0502020204030204"/>
              <a:ea typeface="宋体" panose="02010600030101010101" pitchFamily="2" charset="-122"/>
              <a:cs typeface="+mn-cs"/>
            </a:rPr>
            <a:t>A0</a:t>
          </a:r>
          <a:endParaRPr lang="zh-CN" altLang="en-US" b="1" dirty="0">
            <a:solidFill>
              <a:schemeClr val="tx1"/>
            </a:solidFill>
            <a:latin typeface="Calibri" panose="020F0502020204030204"/>
            <a:ea typeface="宋体" panose="02010600030101010101" pitchFamily="2" charset="-122"/>
            <a:cs typeface="+mn-cs"/>
          </a:endParaRPr>
        </a:p>
      </dgm:t>
    </dgm:pt>
    <dgm:pt modelId="{393FAD93-C638-498F-8151-20706D20B937}" type="parTrans" cxnId="{75457C3F-5C18-41D8-BE10-D952B80B7C27}">
      <dgm:prSet/>
      <dgm:spPr/>
      <dgm:t>
        <a:bodyPr/>
        <a:lstStyle/>
        <a:p>
          <a:endParaRPr lang="zh-CN" altLang="en-US" b="1">
            <a:solidFill>
              <a:schemeClr val="tx1"/>
            </a:solidFill>
          </a:endParaRPr>
        </a:p>
      </dgm:t>
    </dgm:pt>
    <dgm:pt modelId="{9FCAA48A-7B61-4286-91E2-4CB2019DF372}" type="sibTrans" cxnId="{75457C3F-5C18-41D8-BE10-D952B80B7C27}">
      <dgm:prSet/>
      <dgm:spPr>
        <a:xfrm>
          <a:off x="3290577" y="197411"/>
          <a:ext cx="235587" cy="275592"/>
        </a:xfrm>
        <a:solidFill>
          <a:sysClr val="windowText" lastClr="000000">
            <a:tint val="60000"/>
            <a:hueOff val="0"/>
            <a:satOff val="0"/>
            <a:lumOff val="0"/>
            <a:alphaOff val="0"/>
          </a:sysClr>
        </a:solidFill>
        <a:ln>
          <a:noFill/>
        </a:ln>
        <a:effectLst/>
      </dgm:spPr>
      <dgm:t>
        <a:bodyPr/>
        <a:lstStyle/>
        <a:p>
          <a:endParaRPr lang="zh-CN" altLang="en-US" b="1">
            <a:solidFill>
              <a:schemeClr val="tx1"/>
            </a:solidFill>
            <a:latin typeface="Calibri" panose="020F0502020204030204"/>
            <a:ea typeface="宋体" panose="02010600030101010101" pitchFamily="2" charset="-122"/>
            <a:cs typeface="+mn-cs"/>
          </a:endParaRPr>
        </a:p>
      </dgm:t>
    </dgm:pt>
    <dgm:pt modelId="{C580ADFB-05F7-4467-9AED-1D69610FA3D9}">
      <dgm:prSet phldrT="[文本]"/>
      <dgm:spPr>
        <a:xfrm>
          <a:off x="3637290" y="1829"/>
          <a:ext cx="1111262" cy="666757"/>
        </a:xfrm>
        <a:noFill/>
        <a:ln w="38100" cap="flat" cmpd="sng" algn="ctr">
          <a:solidFill>
            <a:schemeClr val="accent6"/>
          </a:solidFill>
          <a:prstDash val="solid"/>
          <a:miter lim="800000"/>
        </a:ln>
        <a:effectLst/>
      </dgm:spPr>
      <dgm:t>
        <a:bodyPr/>
        <a:lstStyle/>
        <a:p>
          <a:r>
            <a:rPr lang="zh-CN" altLang="en-US" b="1">
              <a:solidFill>
                <a:schemeClr val="tx1"/>
              </a:solidFill>
              <a:latin typeface="Calibri" panose="020F0502020204030204"/>
              <a:ea typeface="宋体" panose="02010600030101010101" pitchFamily="2" charset="-122"/>
              <a:cs typeface="+mn-cs"/>
            </a:rPr>
            <a:t>低通滤波去高频分量</a:t>
          </a:r>
        </a:p>
      </dgm:t>
    </dgm:pt>
    <dgm:pt modelId="{51D66EE3-DAA2-4268-8298-1834B9EC1654}" type="parTrans" cxnId="{4AC0A94C-C912-41F7-BFFE-36930F7AF2F6}">
      <dgm:prSet/>
      <dgm:spPr/>
      <dgm:t>
        <a:bodyPr/>
        <a:lstStyle/>
        <a:p>
          <a:endParaRPr lang="zh-CN" altLang="en-US" b="1">
            <a:solidFill>
              <a:schemeClr val="tx1"/>
            </a:solidFill>
          </a:endParaRPr>
        </a:p>
      </dgm:t>
    </dgm:pt>
    <dgm:pt modelId="{2E5AFC42-1E21-4297-99C8-A45A424A4CCB}" type="sibTrans" cxnId="{4AC0A94C-C912-41F7-BFFE-36930F7AF2F6}">
      <dgm:prSet/>
      <dgm:spPr>
        <a:xfrm rot="5400000">
          <a:off x="4075128" y="746375"/>
          <a:ext cx="235587" cy="275592"/>
        </a:xfrm>
        <a:solidFill>
          <a:sysClr val="windowText" lastClr="000000">
            <a:tint val="60000"/>
            <a:hueOff val="0"/>
            <a:satOff val="0"/>
            <a:lumOff val="0"/>
            <a:alphaOff val="0"/>
          </a:sysClr>
        </a:solidFill>
        <a:ln>
          <a:noFill/>
        </a:ln>
        <a:effectLst/>
      </dgm:spPr>
      <dgm:t>
        <a:bodyPr/>
        <a:lstStyle/>
        <a:p>
          <a:endParaRPr lang="zh-CN" altLang="en-US" b="1">
            <a:solidFill>
              <a:schemeClr val="tx1"/>
            </a:solidFill>
            <a:latin typeface="Calibri" panose="020F0502020204030204"/>
            <a:ea typeface="宋体" panose="02010600030101010101" pitchFamily="2" charset="-122"/>
            <a:cs typeface="+mn-cs"/>
          </a:endParaRPr>
        </a:p>
      </dgm:t>
    </dgm:pt>
    <dgm:pt modelId="{1010CBA1-2D04-48CF-88AF-A15404D23746}">
      <dgm:prSet phldrT="[文本]"/>
      <dgm:spPr>
        <a:xfrm>
          <a:off x="3637290" y="1113091"/>
          <a:ext cx="1111262" cy="666757"/>
        </a:xfrm>
        <a:noFill/>
        <a:ln w="38100" cap="flat" cmpd="sng" algn="ctr">
          <a:solidFill>
            <a:schemeClr val="accent6"/>
          </a:solidFill>
          <a:prstDash val="solid"/>
          <a:miter lim="800000"/>
        </a:ln>
        <a:effectLst/>
      </dgm:spPr>
      <dgm:t>
        <a:bodyPr/>
        <a:lstStyle/>
        <a:p>
          <a:r>
            <a:rPr lang="zh-CN" altLang="en-US" b="1">
              <a:solidFill>
                <a:schemeClr val="tx1"/>
              </a:solidFill>
              <a:latin typeface="Calibri" panose="020F0502020204030204"/>
              <a:ea typeface="宋体" panose="02010600030101010101" pitchFamily="2" charset="-122"/>
              <a:cs typeface="+mn-cs"/>
            </a:rPr>
            <a:t>高通滤波去低频趋势项</a:t>
          </a:r>
        </a:p>
      </dgm:t>
    </dgm:pt>
    <dgm:pt modelId="{04DC53C3-9E45-46F3-B5D5-A36FD3A4C01D}" type="parTrans" cxnId="{A979E134-C4C0-4482-A8C4-FF70775ADBA1}">
      <dgm:prSet/>
      <dgm:spPr/>
      <dgm:t>
        <a:bodyPr/>
        <a:lstStyle/>
        <a:p>
          <a:endParaRPr lang="zh-CN" altLang="en-US" b="1">
            <a:solidFill>
              <a:schemeClr val="tx1"/>
            </a:solidFill>
          </a:endParaRPr>
        </a:p>
      </dgm:t>
    </dgm:pt>
    <dgm:pt modelId="{27EC1DDD-7C40-4931-926E-EA4F52863DCC}" type="sibTrans" cxnId="{A979E134-C4C0-4482-A8C4-FF70775ADBA1}">
      <dgm:prSet/>
      <dgm:spPr>
        <a:xfrm rot="10800000">
          <a:off x="3303912" y="1308673"/>
          <a:ext cx="235587" cy="275592"/>
        </a:xfrm>
        <a:solidFill>
          <a:sysClr val="windowText" lastClr="000000">
            <a:tint val="60000"/>
            <a:hueOff val="0"/>
            <a:satOff val="0"/>
            <a:lumOff val="0"/>
            <a:alphaOff val="0"/>
          </a:sysClr>
        </a:solidFill>
        <a:ln>
          <a:noFill/>
        </a:ln>
        <a:effectLst/>
      </dgm:spPr>
      <dgm:t>
        <a:bodyPr/>
        <a:lstStyle/>
        <a:p>
          <a:endParaRPr lang="zh-CN" altLang="en-US" b="1">
            <a:solidFill>
              <a:schemeClr val="tx1"/>
            </a:solidFill>
            <a:latin typeface="Calibri" panose="020F0502020204030204"/>
            <a:ea typeface="宋体" panose="02010600030101010101" pitchFamily="2" charset="-122"/>
            <a:cs typeface="+mn-cs"/>
          </a:endParaRPr>
        </a:p>
      </dgm:t>
    </dgm:pt>
    <dgm:pt modelId="{B3573CD0-84DD-4B37-93F4-328AFD4091E1}">
      <dgm:prSet phldrT="[文本]"/>
      <dgm:spPr>
        <a:xfrm>
          <a:off x="525757" y="2224353"/>
          <a:ext cx="1111262" cy="666757"/>
        </a:xfrm>
        <a:noFill/>
        <a:ln w="38100" cap="flat" cmpd="sng" algn="ctr">
          <a:solidFill>
            <a:schemeClr val="accent6"/>
          </a:solidFill>
          <a:prstDash val="solid"/>
          <a:miter lim="800000"/>
        </a:ln>
        <a:effectLst/>
      </dgm:spPr>
      <dgm:t>
        <a:bodyPr/>
        <a:lstStyle/>
        <a:p>
          <a:r>
            <a:rPr lang="zh-CN" altLang="en-US" b="1">
              <a:solidFill>
                <a:schemeClr val="tx1"/>
              </a:solidFill>
              <a:latin typeface="Calibri" panose="020F0502020204030204"/>
              <a:ea typeface="宋体" panose="02010600030101010101" pitchFamily="2" charset="-122"/>
              <a:cs typeface="+mn-cs"/>
            </a:rPr>
            <a:t>处理后加速度</a:t>
          </a:r>
          <a:r>
            <a:rPr lang="en-US" altLang="zh-CN" b="1">
              <a:solidFill>
                <a:schemeClr val="tx1"/>
              </a:solidFill>
              <a:latin typeface="Calibri" panose="020F0502020204030204"/>
              <a:ea typeface="宋体" panose="02010600030101010101" pitchFamily="2" charset="-122"/>
              <a:cs typeface="+mn-cs"/>
            </a:rPr>
            <a:t>A</a:t>
          </a:r>
          <a:r>
            <a:rPr lang="zh-CN" altLang="en-US" b="1">
              <a:solidFill>
                <a:schemeClr val="tx1"/>
              </a:solidFill>
              <a:latin typeface="Calibri" panose="020F0502020204030204"/>
              <a:ea typeface="宋体" panose="02010600030101010101" pitchFamily="2" charset="-122"/>
              <a:cs typeface="+mn-cs"/>
            </a:rPr>
            <a:t>积分得到处理后的速度</a:t>
          </a:r>
          <a:r>
            <a:rPr lang="en-US" altLang="zh-CN" b="1">
              <a:solidFill>
                <a:schemeClr val="tx1"/>
              </a:solidFill>
              <a:latin typeface="Calibri" panose="020F0502020204030204"/>
              <a:ea typeface="宋体" panose="02010600030101010101" pitchFamily="2" charset="-122"/>
              <a:cs typeface="+mn-cs"/>
            </a:rPr>
            <a:t>V</a:t>
          </a:r>
          <a:endParaRPr lang="zh-CN" altLang="en-US" b="1">
            <a:solidFill>
              <a:schemeClr val="tx1"/>
            </a:solidFill>
            <a:latin typeface="Calibri" panose="020F0502020204030204"/>
            <a:ea typeface="宋体" panose="02010600030101010101" pitchFamily="2" charset="-122"/>
            <a:cs typeface="+mn-cs"/>
          </a:endParaRPr>
        </a:p>
      </dgm:t>
    </dgm:pt>
    <dgm:pt modelId="{52BC3C8D-13DB-49DA-9A01-72D3E54F0D95}" type="parTrans" cxnId="{88100EB9-09DB-4C32-A553-123FE955F2A2}">
      <dgm:prSet/>
      <dgm:spPr/>
      <dgm:t>
        <a:bodyPr/>
        <a:lstStyle/>
        <a:p>
          <a:endParaRPr lang="zh-CN" altLang="en-US" b="1">
            <a:solidFill>
              <a:schemeClr val="tx1"/>
            </a:solidFill>
          </a:endParaRPr>
        </a:p>
      </dgm:t>
    </dgm:pt>
    <dgm:pt modelId="{9E922FDD-2849-4A5A-9706-34648E7B6722}" type="sibTrans" cxnId="{88100EB9-09DB-4C32-A553-123FE955F2A2}">
      <dgm:prSet/>
      <dgm:spPr>
        <a:xfrm>
          <a:off x="1734810" y="2419936"/>
          <a:ext cx="235587" cy="275592"/>
        </a:xfrm>
        <a:solidFill>
          <a:sysClr val="windowText" lastClr="000000">
            <a:tint val="60000"/>
            <a:hueOff val="0"/>
            <a:satOff val="0"/>
            <a:lumOff val="0"/>
            <a:alphaOff val="0"/>
          </a:sysClr>
        </a:solidFill>
        <a:ln>
          <a:noFill/>
        </a:ln>
        <a:effectLst/>
      </dgm:spPr>
      <dgm:t>
        <a:bodyPr/>
        <a:lstStyle/>
        <a:p>
          <a:endParaRPr lang="zh-CN" altLang="en-US" b="1">
            <a:solidFill>
              <a:schemeClr val="tx1"/>
            </a:solidFill>
            <a:latin typeface="Calibri" panose="020F0502020204030204"/>
            <a:ea typeface="宋体" panose="02010600030101010101" pitchFamily="2" charset="-122"/>
            <a:cs typeface="+mn-cs"/>
          </a:endParaRPr>
        </a:p>
      </dgm:t>
    </dgm:pt>
    <dgm:pt modelId="{200FCD3D-0380-4B2F-BB97-760AAD030CA3}">
      <dgm:prSet/>
      <dgm:spPr>
        <a:xfrm>
          <a:off x="525757" y="1113091"/>
          <a:ext cx="1111262" cy="666757"/>
        </a:xfrm>
        <a:noFill/>
        <a:ln w="38100" cap="flat" cmpd="sng" algn="ctr">
          <a:solidFill>
            <a:schemeClr val="accent6"/>
          </a:solidFill>
          <a:prstDash val="solid"/>
          <a:miter lim="800000"/>
        </a:ln>
        <a:effectLst/>
      </dgm:spPr>
      <dgm:t>
        <a:bodyPr/>
        <a:lstStyle/>
        <a:p>
          <a:r>
            <a:rPr lang="zh-CN" altLang="en-US" b="1" dirty="0">
              <a:solidFill>
                <a:schemeClr val="tx1"/>
              </a:solidFill>
              <a:latin typeface="Calibri" panose="020F0502020204030204"/>
              <a:ea typeface="宋体" panose="02010600030101010101" pitchFamily="2" charset="-122"/>
              <a:cs typeface="+mn-cs"/>
            </a:rPr>
            <a:t>根据</a:t>
          </a:r>
          <a:r>
            <a:rPr lang="en-US" altLang="zh-CN" b="1" dirty="0">
              <a:solidFill>
                <a:schemeClr val="tx1"/>
              </a:solidFill>
              <a:latin typeface="Calibri" panose="020F0502020204030204"/>
              <a:ea typeface="宋体" panose="02010600030101010101" pitchFamily="2" charset="-122"/>
              <a:cs typeface="+mn-cs"/>
            </a:rPr>
            <a:t>A0</a:t>
          </a:r>
          <a:r>
            <a:rPr lang="zh-CN" altLang="en-US" b="1" dirty="0">
              <a:solidFill>
                <a:schemeClr val="tx1"/>
              </a:solidFill>
              <a:latin typeface="Calibri" panose="020F0502020204030204"/>
              <a:ea typeface="宋体" panose="02010600030101010101" pitchFamily="2" charset="-122"/>
              <a:cs typeface="+mn-cs"/>
            </a:rPr>
            <a:t>判断是否静止来校正加速度</a:t>
          </a:r>
          <a:r>
            <a:rPr lang="en-US" altLang="zh-CN" b="1" dirty="0">
              <a:solidFill>
                <a:schemeClr val="tx1"/>
              </a:solidFill>
              <a:latin typeface="Calibri" panose="020F0502020204030204"/>
              <a:ea typeface="宋体" panose="02010600030101010101" pitchFamily="2" charset="-122"/>
              <a:cs typeface="+mn-cs"/>
            </a:rPr>
            <a:t>A</a:t>
          </a:r>
          <a:endParaRPr lang="zh-CN" altLang="en-US" b="1" dirty="0">
            <a:solidFill>
              <a:schemeClr val="tx1"/>
            </a:solidFill>
            <a:latin typeface="Calibri" panose="020F0502020204030204"/>
            <a:ea typeface="宋体" panose="02010600030101010101" pitchFamily="2" charset="-122"/>
            <a:cs typeface="+mn-cs"/>
          </a:endParaRPr>
        </a:p>
      </dgm:t>
    </dgm:pt>
    <dgm:pt modelId="{05355BDF-356E-4C09-866D-DA7B84155657}" type="parTrans" cxnId="{926456AE-BB78-49F5-B10A-0FE7E7CE6AB0}">
      <dgm:prSet/>
      <dgm:spPr/>
      <dgm:t>
        <a:bodyPr/>
        <a:lstStyle/>
        <a:p>
          <a:endParaRPr lang="zh-CN" altLang="en-US" b="1">
            <a:solidFill>
              <a:schemeClr val="tx1"/>
            </a:solidFill>
          </a:endParaRPr>
        </a:p>
      </dgm:t>
    </dgm:pt>
    <dgm:pt modelId="{00471A08-61B4-46B0-A3A2-4A5377B06AF0}" type="sibTrans" cxnId="{926456AE-BB78-49F5-B10A-0FE7E7CE6AB0}">
      <dgm:prSet/>
      <dgm:spPr>
        <a:xfrm rot="5400000">
          <a:off x="963594" y="1857637"/>
          <a:ext cx="235587" cy="275592"/>
        </a:xfrm>
        <a:solidFill>
          <a:sysClr val="windowText" lastClr="000000">
            <a:tint val="60000"/>
            <a:hueOff val="0"/>
            <a:satOff val="0"/>
            <a:lumOff val="0"/>
            <a:alphaOff val="0"/>
          </a:sysClr>
        </a:solidFill>
        <a:ln>
          <a:noFill/>
        </a:ln>
        <a:effectLst/>
      </dgm:spPr>
      <dgm:t>
        <a:bodyPr/>
        <a:lstStyle/>
        <a:p>
          <a:endParaRPr lang="zh-CN" altLang="en-US" b="1">
            <a:solidFill>
              <a:schemeClr val="tx1"/>
            </a:solidFill>
            <a:latin typeface="Calibri" panose="020F0502020204030204"/>
            <a:ea typeface="宋体" panose="02010600030101010101" pitchFamily="2" charset="-122"/>
            <a:cs typeface="+mn-cs"/>
          </a:endParaRPr>
        </a:p>
      </dgm:t>
    </dgm:pt>
    <dgm:pt modelId="{BECE4DA2-91C9-4B12-9774-F9A83CA63FFF}">
      <dgm:prSet phldrT="[文本]"/>
      <dgm:spPr>
        <a:xfrm>
          <a:off x="2081523" y="2224353"/>
          <a:ext cx="1111262" cy="666757"/>
        </a:xfrm>
        <a:noFill/>
        <a:ln w="38100" cap="flat" cmpd="sng" algn="ctr">
          <a:solidFill>
            <a:schemeClr val="accent6"/>
          </a:solidFill>
          <a:prstDash val="solid"/>
          <a:miter lim="800000"/>
        </a:ln>
        <a:effectLst/>
      </dgm:spPr>
      <dgm:t>
        <a:bodyPr/>
        <a:lstStyle/>
        <a:p>
          <a:r>
            <a:rPr lang="zh-CN" altLang="en-US" b="1">
              <a:solidFill>
                <a:schemeClr val="tx1"/>
              </a:solidFill>
              <a:latin typeface="Calibri" panose="020F0502020204030204"/>
              <a:ea typeface="宋体" panose="02010600030101010101" pitchFamily="2" charset="-122"/>
              <a:cs typeface="+mn-cs"/>
            </a:rPr>
            <a:t>根据</a:t>
          </a:r>
          <a:r>
            <a:rPr lang="en-US" altLang="zh-CN" b="1">
              <a:solidFill>
                <a:schemeClr val="tx1"/>
              </a:solidFill>
              <a:latin typeface="Calibri" panose="020F0502020204030204"/>
              <a:ea typeface="宋体" panose="02010600030101010101" pitchFamily="2" charset="-122"/>
              <a:cs typeface="+mn-cs"/>
            </a:rPr>
            <a:t>A0</a:t>
          </a:r>
          <a:r>
            <a:rPr lang="zh-CN" altLang="en-US" b="1">
              <a:solidFill>
                <a:schemeClr val="tx1"/>
              </a:solidFill>
              <a:latin typeface="Calibri" panose="020F0502020204030204"/>
              <a:ea typeface="宋体" panose="02010600030101010101" pitchFamily="2" charset="-122"/>
              <a:cs typeface="+mn-cs"/>
            </a:rPr>
            <a:t>的变化情况判断是否静止来校正</a:t>
          </a:r>
          <a:r>
            <a:rPr lang="en-US" altLang="zh-CN" b="1">
              <a:solidFill>
                <a:schemeClr val="tx1"/>
              </a:solidFill>
              <a:latin typeface="Calibri" panose="020F0502020204030204"/>
              <a:ea typeface="宋体" panose="02010600030101010101" pitchFamily="2" charset="-122"/>
              <a:cs typeface="+mn-cs"/>
            </a:rPr>
            <a:t>V</a:t>
          </a:r>
          <a:endParaRPr lang="zh-CN" altLang="en-US" b="1">
            <a:solidFill>
              <a:schemeClr val="tx1"/>
            </a:solidFill>
            <a:latin typeface="Calibri" panose="020F0502020204030204"/>
            <a:ea typeface="宋体" panose="02010600030101010101" pitchFamily="2" charset="-122"/>
            <a:cs typeface="+mn-cs"/>
          </a:endParaRPr>
        </a:p>
      </dgm:t>
    </dgm:pt>
    <dgm:pt modelId="{A585BDEF-24BA-4DAA-A2CC-C7E1DA31065E}" type="parTrans" cxnId="{02F95908-AE36-414C-9D48-487469FEDA4F}">
      <dgm:prSet/>
      <dgm:spPr/>
      <dgm:t>
        <a:bodyPr/>
        <a:lstStyle/>
        <a:p>
          <a:endParaRPr lang="zh-CN" altLang="en-US" b="1">
            <a:solidFill>
              <a:schemeClr val="tx1"/>
            </a:solidFill>
          </a:endParaRPr>
        </a:p>
      </dgm:t>
    </dgm:pt>
    <dgm:pt modelId="{BFE70746-590A-4309-93BA-77BF935763B9}" type="sibTrans" cxnId="{02F95908-AE36-414C-9D48-487469FEDA4F}">
      <dgm:prSet/>
      <dgm:spPr>
        <a:xfrm>
          <a:off x="3290577" y="2419936"/>
          <a:ext cx="235587" cy="275592"/>
        </a:xfrm>
        <a:solidFill>
          <a:sysClr val="windowText" lastClr="000000">
            <a:tint val="60000"/>
            <a:hueOff val="0"/>
            <a:satOff val="0"/>
            <a:lumOff val="0"/>
            <a:alphaOff val="0"/>
          </a:sysClr>
        </a:solidFill>
        <a:ln>
          <a:noFill/>
        </a:ln>
        <a:effectLst/>
      </dgm:spPr>
      <dgm:t>
        <a:bodyPr/>
        <a:lstStyle/>
        <a:p>
          <a:endParaRPr lang="zh-CN" altLang="en-US" b="1">
            <a:solidFill>
              <a:schemeClr val="tx1"/>
            </a:solidFill>
            <a:latin typeface="Calibri" panose="020F0502020204030204"/>
            <a:ea typeface="宋体" panose="02010600030101010101" pitchFamily="2" charset="-122"/>
            <a:cs typeface="+mn-cs"/>
          </a:endParaRPr>
        </a:p>
      </dgm:t>
    </dgm:pt>
    <dgm:pt modelId="{2FB8765B-9430-4C71-BDC8-BE19D7A2FC5C}">
      <dgm:prSet phldrT="[文本]"/>
      <dgm:spPr>
        <a:xfrm>
          <a:off x="3637290" y="2224353"/>
          <a:ext cx="1111262" cy="666757"/>
        </a:xfrm>
        <a:noFill/>
        <a:ln w="38100" cap="flat" cmpd="sng" algn="ctr">
          <a:solidFill>
            <a:schemeClr val="accent6"/>
          </a:solidFill>
          <a:prstDash val="solid"/>
          <a:miter lim="800000"/>
        </a:ln>
        <a:effectLst/>
      </dgm:spPr>
      <dgm:t>
        <a:bodyPr/>
        <a:lstStyle/>
        <a:p>
          <a:r>
            <a:rPr lang="zh-CN" altLang="en-US" b="1">
              <a:solidFill>
                <a:schemeClr val="tx1"/>
              </a:solidFill>
              <a:latin typeface="Calibri" panose="020F0502020204030204"/>
              <a:ea typeface="宋体" panose="02010600030101010101" pitchFamily="2" charset="-122"/>
              <a:cs typeface="+mn-cs"/>
            </a:rPr>
            <a:t>处理后的</a:t>
          </a:r>
          <a:r>
            <a:rPr lang="en-US" altLang="zh-CN" b="1">
              <a:solidFill>
                <a:schemeClr val="tx1"/>
              </a:solidFill>
              <a:latin typeface="Calibri" panose="020F0502020204030204"/>
              <a:ea typeface="宋体" panose="02010600030101010101" pitchFamily="2" charset="-122"/>
              <a:cs typeface="+mn-cs"/>
            </a:rPr>
            <a:t>V</a:t>
          </a:r>
          <a:r>
            <a:rPr lang="zh-CN" altLang="en-US" b="1">
              <a:solidFill>
                <a:schemeClr val="tx1"/>
              </a:solidFill>
              <a:latin typeface="Calibri" panose="020F0502020204030204"/>
              <a:ea typeface="宋体" panose="02010600030101010101" pitchFamily="2" charset="-122"/>
              <a:cs typeface="+mn-cs"/>
            </a:rPr>
            <a:t>积分得到位移</a:t>
          </a:r>
          <a:r>
            <a:rPr lang="en-US" altLang="zh-CN" b="1">
              <a:solidFill>
                <a:schemeClr val="tx1"/>
              </a:solidFill>
              <a:latin typeface="Calibri" panose="020F0502020204030204"/>
              <a:ea typeface="宋体" panose="02010600030101010101" pitchFamily="2" charset="-122"/>
              <a:cs typeface="+mn-cs"/>
            </a:rPr>
            <a:t>X</a:t>
          </a:r>
          <a:endParaRPr lang="zh-CN" altLang="en-US" b="1">
            <a:solidFill>
              <a:schemeClr val="tx1"/>
            </a:solidFill>
            <a:latin typeface="Calibri" panose="020F0502020204030204"/>
            <a:ea typeface="宋体" panose="02010600030101010101" pitchFamily="2" charset="-122"/>
            <a:cs typeface="+mn-cs"/>
          </a:endParaRPr>
        </a:p>
      </dgm:t>
    </dgm:pt>
    <dgm:pt modelId="{6AA20921-3F66-48EF-BF28-2F48B270AE4A}" type="parTrans" cxnId="{593F8D92-84DE-4C0D-8AD9-157F927C6E58}">
      <dgm:prSet/>
      <dgm:spPr/>
      <dgm:t>
        <a:bodyPr/>
        <a:lstStyle/>
        <a:p>
          <a:endParaRPr lang="zh-CN" altLang="en-US" b="1">
            <a:solidFill>
              <a:schemeClr val="tx1"/>
            </a:solidFill>
          </a:endParaRPr>
        </a:p>
      </dgm:t>
    </dgm:pt>
    <dgm:pt modelId="{2E3B96A4-EFB5-4AD6-8991-5DC9A98F73C5}" type="sibTrans" cxnId="{593F8D92-84DE-4C0D-8AD9-157F927C6E58}">
      <dgm:prSet/>
      <dgm:spPr>
        <a:xfrm rot="5400000">
          <a:off x="4075128" y="2968899"/>
          <a:ext cx="235587" cy="275592"/>
        </a:xfrm>
        <a:solidFill>
          <a:sysClr val="windowText" lastClr="000000">
            <a:tint val="60000"/>
            <a:hueOff val="0"/>
            <a:satOff val="0"/>
            <a:lumOff val="0"/>
            <a:alphaOff val="0"/>
          </a:sysClr>
        </a:solidFill>
        <a:ln>
          <a:noFill/>
        </a:ln>
        <a:effectLst/>
      </dgm:spPr>
      <dgm:t>
        <a:bodyPr/>
        <a:lstStyle/>
        <a:p>
          <a:endParaRPr lang="zh-CN" altLang="en-US" b="1">
            <a:solidFill>
              <a:schemeClr val="tx1"/>
            </a:solidFill>
            <a:latin typeface="Calibri" panose="020F0502020204030204"/>
            <a:ea typeface="宋体" panose="02010600030101010101" pitchFamily="2" charset="-122"/>
            <a:cs typeface="+mn-cs"/>
          </a:endParaRPr>
        </a:p>
      </dgm:t>
    </dgm:pt>
    <dgm:pt modelId="{4DF488C6-B319-442D-89FC-3507CD28AEFB}">
      <dgm:prSet phldrT="[文本]"/>
      <dgm:spPr>
        <a:xfrm>
          <a:off x="2081523" y="1113091"/>
          <a:ext cx="1111262" cy="666757"/>
        </a:xfrm>
        <a:noFill/>
        <a:ln w="38100" cap="flat" cmpd="sng" algn="ctr">
          <a:solidFill>
            <a:schemeClr val="accent6"/>
          </a:solidFill>
          <a:prstDash val="solid"/>
          <a:miter lim="800000"/>
        </a:ln>
        <a:effectLst/>
      </dgm:spPr>
      <dgm:t>
        <a:bodyPr/>
        <a:lstStyle/>
        <a:p>
          <a:r>
            <a:rPr lang="zh-CN" altLang="en-US" b="1">
              <a:solidFill>
                <a:schemeClr val="tx1"/>
              </a:solidFill>
              <a:latin typeface="Calibri" panose="020F0502020204030204"/>
              <a:ea typeface="宋体" panose="02010600030101010101" pitchFamily="2" charset="-122"/>
              <a:cs typeface="+mn-cs"/>
            </a:rPr>
            <a:t>跟阈值比较输出得到处理后加速度</a:t>
          </a:r>
          <a:r>
            <a:rPr lang="en-US" altLang="zh-CN" b="1">
              <a:solidFill>
                <a:schemeClr val="tx1"/>
              </a:solidFill>
              <a:latin typeface="Calibri" panose="020F0502020204030204"/>
              <a:ea typeface="宋体" panose="02010600030101010101" pitchFamily="2" charset="-122"/>
              <a:cs typeface="+mn-cs"/>
            </a:rPr>
            <a:t>A</a:t>
          </a:r>
          <a:endParaRPr lang="zh-CN" altLang="en-US" b="1">
            <a:solidFill>
              <a:schemeClr val="tx1"/>
            </a:solidFill>
            <a:latin typeface="Calibri" panose="020F0502020204030204"/>
            <a:ea typeface="宋体" panose="02010600030101010101" pitchFamily="2" charset="-122"/>
            <a:cs typeface="+mn-cs"/>
          </a:endParaRPr>
        </a:p>
      </dgm:t>
    </dgm:pt>
    <dgm:pt modelId="{FC1F2E3B-5AFE-433F-B4D5-8E65151B4A5C}" type="parTrans" cxnId="{F77D8823-0A19-42E0-91A5-3070BEEF19E3}">
      <dgm:prSet/>
      <dgm:spPr/>
      <dgm:t>
        <a:bodyPr/>
        <a:lstStyle/>
        <a:p>
          <a:endParaRPr lang="zh-CN" altLang="en-US" b="1">
            <a:solidFill>
              <a:schemeClr val="tx1"/>
            </a:solidFill>
          </a:endParaRPr>
        </a:p>
      </dgm:t>
    </dgm:pt>
    <dgm:pt modelId="{AFAE0ADA-8655-4EFB-843D-FA6B26F3AB24}" type="sibTrans" cxnId="{F77D8823-0A19-42E0-91A5-3070BEEF19E3}">
      <dgm:prSet/>
      <dgm:spPr>
        <a:xfrm rot="10800000">
          <a:off x="1748145" y="1308673"/>
          <a:ext cx="235587" cy="275592"/>
        </a:xfrm>
        <a:solidFill>
          <a:sysClr val="windowText" lastClr="000000">
            <a:tint val="60000"/>
            <a:hueOff val="0"/>
            <a:satOff val="0"/>
            <a:lumOff val="0"/>
            <a:alphaOff val="0"/>
          </a:sysClr>
        </a:solidFill>
        <a:ln>
          <a:noFill/>
        </a:ln>
        <a:effectLst/>
      </dgm:spPr>
      <dgm:t>
        <a:bodyPr/>
        <a:lstStyle/>
        <a:p>
          <a:endParaRPr lang="zh-CN" altLang="en-US" b="1">
            <a:solidFill>
              <a:schemeClr val="tx1"/>
            </a:solidFill>
            <a:latin typeface="Calibri" panose="020F0502020204030204"/>
            <a:ea typeface="宋体" panose="02010600030101010101" pitchFamily="2" charset="-122"/>
            <a:cs typeface="+mn-cs"/>
          </a:endParaRPr>
        </a:p>
      </dgm:t>
    </dgm:pt>
    <dgm:pt modelId="{D70018CA-9DF5-4C29-815B-F5F2D28AB28B}">
      <dgm:prSet phldrT="[文本]"/>
      <dgm:spPr>
        <a:xfrm>
          <a:off x="2081523" y="3335615"/>
          <a:ext cx="1111262" cy="666757"/>
        </a:xfrm>
        <a:noFill/>
        <a:ln w="38100" cap="flat" cmpd="sng" algn="ctr">
          <a:solidFill>
            <a:schemeClr val="accent6"/>
          </a:solidFill>
          <a:prstDash val="solid"/>
          <a:miter lim="800000"/>
        </a:ln>
        <a:effectLst/>
      </dgm:spPr>
      <dgm:t>
        <a:bodyPr/>
        <a:lstStyle/>
        <a:p>
          <a:r>
            <a:rPr lang="zh-CN" altLang="en-US" b="1" dirty="0">
              <a:solidFill>
                <a:schemeClr val="tx1"/>
              </a:solidFill>
              <a:latin typeface="Calibri" panose="020F0502020204030204"/>
              <a:ea typeface="宋体" panose="02010600030101010101" pitchFamily="2" charset="-122"/>
              <a:cs typeface="+mn-cs"/>
            </a:rPr>
            <a:t>对位移</a:t>
          </a:r>
          <a:r>
            <a:rPr lang="en-US" altLang="zh-CN" b="1" dirty="0">
              <a:solidFill>
                <a:schemeClr val="tx1"/>
              </a:solidFill>
              <a:latin typeface="Calibri" panose="020F0502020204030204"/>
              <a:ea typeface="宋体" panose="02010600030101010101" pitchFamily="2" charset="-122"/>
              <a:cs typeface="+mn-cs"/>
            </a:rPr>
            <a:t>X</a:t>
          </a:r>
          <a:r>
            <a:rPr lang="zh-CN" altLang="en-US" b="1" dirty="0">
              <a:solidFill>
                <a:schemeClr val="tx1"/>
              </a:solidFill>
              <a:latin typeface="Calibri" panose="020F0502020204030204"/>
              <a:ea typeface="宋体" panose="02010600030101010101" pitchFamily="2" charset="-122"/>
              <a:cs typeface="+mn-cs"/>
            </a:rPr>
            <a:t>设定一定的边界阻止其超出</a:t>
          </a:r>
        </a:p>
      </dgm:t>
    </dgm:pt>
    <dgm:pt modelId="{1574EFD9-1A98-4F26-957D-517185816114}" type="parTrans" cxnId="{97BAC36A-5C1F-4230-AB01-A32B614AE102}">
      <dgm:prSet/>
      <dgm:spPr/>
      <dgm:t>
        <a:bodyPr/>
        <a:lstStyle/>
        <a:p>
          <a:endParaRPr lang="zh-CN" altLang="en-US" b="1">
            <a:solidFill>
              <a:schemeClr val="tx1"/>
            </a:solidFill>
          </a:endParaRPr>
        </a:p>
      </dgm:t>
    </dgm:pt>
    <dgm:pt modelId="{C3939BB8-2910-467B-B2E3-E9A07D5715D4}" type="sibTrans" cxnId="{97BAC36A-5C1F-4230-AB01-A32B614AE102}">
      <dgm:prSet/>
      <dgm:spPr>
        <a:xfrm rot="10800000">
          <a:off x="1748145" y="3531198"/>
          <a:ext cx="235587" cy="275592"/>
        </a:xfrm>
        <a:solidFill>
          <a:sysClr val="windowText" lastClr="000000">
            <a:tint val="60000"/>
            <a:hueOff val="0"/>
            <a:satOff val="0"/>
            <a:lumOff val="0"/>
            <a:alphaOff val="0"/>
          </a:sysClr>
        </a:solidFill>
        <a:ln>
          <a:noFill/>
        </a:ln>
        <a:effectLst/>
      </dgm:spPr>
      <dgm:t>
        <a:bodyPr/>
        <a:lstStyle/>
        <a:p>
          <a:endParaRPr lang="zh-CN" altLang="en-US" b="1">
            <a:solidFill>
              <a:schemeClr val="tx1"/>
            </a:solidFill>
            <a:latin typeface="Calibri" panose="020F0502020204030204"/>
            <a:ea typeface="宋体" panose="02010600030101010101" pitchFamily="2" charset="-122"/>
            <a:cs typeface="+mn-cs"/>
          </a:endParaRPr>
        </a:p>
      </dgm:t>
    </dgm:pt>
    <dgm:pt modelId="{DB40B556-E7A5-4CB1-9977-2F74D7A121BB}">
      <dgm:prSet phldrT="[文本]"/>
      <dgm:spPr>
        <a:xfrm>
          <a:off x="3637290" y="3335615"/>
          <a:ext cx="1111262" cy="666757"/>
        </a:xfrm>
        <a:noFill/>
        <a:ln w="38100" cap="flat" cmpd="sng" algn="ctr">
          <a:solidFill>
            <a:schemeClr val="accent6"/>
          </a:solidFill>
          <a:prstDash val="solid"/>
          <a:miter lim="800000"/>
        </a:ln>
        <a:effectLst/>
      </dgm:spPr>
      <dgm:t>
        <a:bodyPr/>
        <a:lstStyle/>
        <a:p>
          <a:r>
            <a:rPr lang="zh-CN" altLang="en-US" b="1">
              <a:solidFill>
                <a:schemeClr val="tx1"/>
              </a:solidFill>
              <a:latin typeface="Calibri" panose="020F0502020204030204"/>
              <a:ea typeface="宋体" panose="02010600030101010101" pitchFamily="2" charset="-122"/>
              <a:cs typeface="+mn-cs"/>
            </a:rPr>
            <a:t>根据</a:t>
          </a:r>
          <a:r>
            <a:rPr lang="en-US" altLang="zh-CN" b="1">
              <a:solidFill>
                <a:schemeClr val="tx1"/>
              </a:solidFill>
              <a:latin typeface="Calibri" panose="020F0502020204030204"/>
              <a:ea typeface="宋体" panose="02010600030101010101" pitchFamily="2" charset="-122"/>
              <a:cs typeface="+mn-cs"/>
            </a:rPr>
            <a:t>A0</a:t>
          </a:r>
          <a:r>
            <a:rPr lang="zh-CN" altLang="en-US" b="1">
              <a:solidFill>
                <a:schemeClr val="tx1"/>
              </a:solidFill>
              <a:latin typeface="Calibri" panose="020F0502020204030204"/>
              <a:ea typeface="宋体" panose="02010600030101010101" pitchFamily="2" charset="-122"/>
              <a:cs typeface="+mn-cs"/>
            </a:rPr>
            <a:t>和</a:t>
          </a:r>
          <a:r>
            <a:rPr lang="en-US" altLang="zh-CN" b="1">
              <a:solidFill>
                <a:schemeClr val="tx1"/>
              </a:solidFill>
              <a:latin typeface="Calibri" panose="020F0502020204030204"/>
              <a:ea typeface="宋体" panose="02010600030101010101" pitchFamily="2" charset="-122"/>
              <a:cs typeface="+mn-cs"/>
            </a:rPr>
            <a:t>V</a:t>
          </a:r>
          <a:r>
            <a:rPr lang="zh-CN" altLang="en-US" b="1">
              <a:solidFill>
                <a:schemeClr val="tx1"/>
              </a:solidFill>
              <a:latin typeface="Calibri" panose="020F0502020204030204"/>
              <a:ea typeface="宋体" panose="02010600030101010101" pitchFamily="2" charset="-122"/>
              <a:cs typeface="+mn-cs"/>
            </a:rPr>
            <a:t>来校正</a:t>
          </a:r>
          <a:r>
            <a:rPr lang="en-US" altLang="zh-CN" b="1">
              <a:solidFill>
                <a:schemeClr val="tx1"/>
              </a:solidFill>
              <a:latin typeface="Calibri" panose="020F0502020204030204"/>
              <a:ea typeface="宋体" panose="02010600030101010101" pitchFamily="2" charset="-122"/>
              <a:cs typeface="+mn-cs"/>
            </a:rPr>
            <a:t>X</a:t>
          </a:r>
          <a:r>
            <a:rPr lang="zh-CN" altLang="en-US" b="1">
              <a:solidFill>
                <a:schemeClr val="tx1"/>
              </a:solidFill>
              <a:latin typeface="Calibri" panose="020F0502020204030204"/>
              <a:ea typeface="宋体" panose="02010600030101010101" pitchFamily="2" charset="-122"/>
              <a:cs typeface="+mn-cs"/>
            </a:rPr>
            <a:t>多算的部分</a:t>
          </a:r>
        </a:p>
      </dgm:t>
    </dgm:pt>
    <dgm:pt modelId="{672CE070-F742-40B5-AE2A-AE96CCBB0537}" type="parTrans" cxnId="{89C6818C-FA02-4174-832A-4469D57267F0}">
      <dgm:prSet/>
      <dgm:spPr/>
      <dgm:t>
        <a:bodyPr/>
        <a:lstStyle/>
        <a:p>
          <a:endParaRPr lang="zh-CN" altLang="en-US" b="1">
            <a:solidFill>
              <a:schemeClr val="tx1"/>
            </a:solidFill>
          </a:endParaRPr>
        </a:p>
      </dgm:t>
    </dgm:pt>
    <dgm:pt modelId="{209A5EC7-45EE-4EE3-8E13-082FC5C2F6C7}" type="sibTrans" cxnId="{89C6818C-FA02-4174-832A-4469D57267F0}">
      <dgm:prSet/>
      <dgm:spPr>
        <a:xfrm rot="10800000">
          <a:off x="3303912" y="3531198"/>
          <a:ext cx="235587" cy="275592"/>
        </a:xfrm>
        <a:solidFill>
          <a:sysClr val="windowText" lastClr="000000">
            <a:tint val="60000"/>
            <a:hueOff val="0"/>
            <a:satOff val="0"/>
            <a:lumOff val="0"/>
            <a:alphaOff val="0"/>
          </a:sysClr>
        </a:solidFill>
        <a:ln>
          <a:noFill/>
        </a:ln>
        <a:effectLst/>
      </dgm:spPr>
      <dgm:t>
        <a:bodyPr/>
        <a:lstStyle/>
        <a:p>
          <a:endParaRPr lang="zh-CN" altLang="en-US" b="1">
            <a:solidFill>
              <a:schemeClr val="tx1"/>
            </a:solidFill>
            <a:latin typeface="Calibri" panose="020F0502020204030204"/>
            <a:ea typeface="宋体" panose="02010600030101010101" pitchFamily="2" charset="-122"/>
            <a:cs typeface="+mn-cs"/>
          </a:endParaRPr>
        </a:p>
      </dgm:t>
    </dgm:pt>
    <dgm:pt modelId="{C31F072E-FBA1-44B6-BA27-AB7F37C31E54}">
      <dgm:prSet phldrT="[文本]"/>
      <dgm:spPr>
        <a:xfrm>
          <a:off x="525757" y="3335615"/>
          <a:ext cx="1111262" cy="666757"/>
        </a:xfrm>
        <a:noFill/>
        <a:ln w="38100" cap="flat" cmpd="sng" algn="ctr">
          <a:solidFill>
            <a:schemeClr val="accent6"/>
          </a:solidFill>
          <a:prstDash val="solid"/>
          <a:miter lim="800000"/>
        </a:ln>
        <a:effectLst/>
      </dgm:spPr>
      <dgm:t>
        <a:bodyPr/>
        <a:lstStyle/>
        <a:p>
          <a:r>
            <a:rPr lang="zh-CN" altLang="en-US" b="1">
              <a:solidFill>
                <a:schemeClr val="tx1"/>
              </a:solidFill>
              <a:latin typeface="Calibri" panose="020F0502020204030204"/>
              <a:ea typeface="宋体" panose="02010600030101010101" pitchFamily="2" charset="-122"/>
              <a:cs typeface="+mn-cs"/>
            </a:rPr>
            <a:t>输出</a:t>
          </a:r>
          <a:r>
            <a:rPr lang="en-US" altLang="zh-CN" b="1">
              <a:solidFill>
                <a:schemeClr val="tx1"/>
              </a:solidFill>
              <a:latin typeface="Calibri" panose="020F0502020204030204"/>
              <a:ea typeface="宋体" panose="02010600030101010101" pitchFamily="2" charset="-122"/>
              <a:cs typeface="+mn-cs"/>
            </a:rPr>
            <a:t>A0</a:t>
          </a:r>
          <a:r>
            <a:rPr lang="zh-CN" altLang="en-US" b="1">
              <a:solidFill>
                <a:schemeClr val="tx1"/>
              </a:solidFill>
              <a:latin typeface="Calibri" panose="020F0502020204030204"/>
              <a:ea typeface="宋体" panose="02010600030101010101" pitchFamily="2" charset="-122"/>
              <a:cs typeface="+mn-cs"/>
            </a:rPr>
            <a:t>，</a:t>
          </a:r>
          <a:r>
            <a:rPr lang="en-US" altLang="zh-CN" b="1">
              <a:solidFill>
                <a:schemeClr val="tx1"/>
              </a:solidFill>
              <a:latin typeface="Calibri" panose="020F0502020204030204"/>
              <a:ea typeface="宋体" panose="02010600030101010101" pitchFamily="2" charset="-122"/>
              <a:cs typeface="+mn-cs"/>
            </a:rPr>
            <a:t>A</a:t>
          </a:r>
          <a:r>
            <a:rPr lang="zh-CN" altLang="en-US" b="1">
              <a:solidFill>
                <a:schemeClr val="tx1"/>
              </a:solidFill>
              <a:latin typeface="Calibri" panose="020F0502020204030204"/>
              <a:ea typeface="宋体" panose="02010600030101010101" pitchFamily="2" charset="-122"/>
              <a:cs typeface="+mn-cs"/>
            </a:rPr>
            <a:t>，</a:t>
          </a:r>
          <a:r>
            <a:rPr lang="en-US" altLang="zh-CN" b="1">
              <a:solidFill>
                <a:schemeClr val="tx1"/>
              </a:solidFill>
              <a:latin typeface="Calibri" panose="020F0502020204030204"/>
              <a:ea typeface="宋体" panose="02010600030101010101" pitchFamily="2" charset="-122"/>
              <a:cs typeface="+mn-cs"/>
            </a:rPr>
            <a:t>V</a:t>
          </a:r>
          <a:r>
            <a:rPr lang="zh-CN" altLang="en-US" b="1">
              <a:solidFill>
                <a:schemeClr val="tx1"/>
              </a:solidFill>
              <a:latin typeface="Calibri" panose="020F0502020204030204"/>
              <a:ea typeface="宋体" panose="02010600030101010101" pitchFamily="2" charset="-122"/>
              <a:cs typeface="+mn-cs"/>
            </a:rPr>
            <a:t>，</a:t>
          </a:r>
          <a:r>
            <a:rPr lang="en-US" altLang="zh-CN" b="1">
              <a:solidFill>
                <a:schemeClr val="tx1"/>
              </a:solidFill>
              <a:latin typeface="Calibri" panose="020F0502020204030204"/>
              <a:ea typeface="宋体" panose="02010600030101010101" pitchFamily="2" charset="-122"/>
              <a:cs typeface="+mn-cs"/>
            </a:rPr>
            <a:t>X</a:t>
          </a:r>
          <a:r>
            <a:rPr lang="zh-CN" altLang="en-US" b="1">
              <a:solidFill>
                <a:schemeClr val="tx1"/>
              </a:solidFill>
              <a:latin typeface="Calibri" panose="020F0502020204030204"/>
              <a:ea typeface="宋体" panose="02010600030101010101" pitchFamily="2" charset="-122"/>
              <a:cs typeface="+mn-cs"/>
            </a:rPr>
            <a:t>数据</a:t>
          </a:r>
        </a:p>
      </dgm:t>
    </dgm:pt>
    <dgm:pt modelId="{3C5498D8-2907-43FB-AC30-058015CC82EB}" type="parTrans" cxnId="{A542ABEC-9E86-4BD6-83F6-8CE00EA426B8}">
      <dgm:prSet/>
      <dgm:spPr/>
      <dgm:t>
        <a:bodyPr/>
        <a:lstStyle/>
        <a:p>
          <a:endParaRPr lang="zh-CN" altLang="en-US" b="1">
            <a:solidFill>
              <a:schemeClr val="tx1"/>
            </a:solidFill>
          </a:endParaRPr>
        </a:p>
      </dgm:t>
    </dgm:pt>
    <dgm:pt modelId="{C41761D7-7AFC-496D-830F-BBEFD164D2E5}" type="sibTrans" cxnId="{A542ABEC-9E86-4BD6-83F6-8CE00EA426B8}">
      <dgm:prSet/>
      <dgm:spPr>
        <a:xfrm rot="5400000">
          <a:off x="963594" y="4080161"/>
          <a:ext cx="235587" cy="275592"/>
        </a:xfrm>
        <a:solidFill>
          <a:sysClr val="windowText" lastClr="000000">
            <a:tint val="60000"/>
            <a:hueOff val="0"/>
            <a:satOff val="0"/>
            <a:lumOff val="0"/>
            <a:alphaOff val="0"/>
          </a:sysClr>
        </a:solidFill>
        <a:ln>
          <a:noFill/>
        </a:ln>
        <a:effectLst/>
      </dgm:spPr>
      <dgm:t>
        <a:bodyPr/>
        <a:lstStyle/>
        <a:p>
          <a:endParaRPr lang="zh-CN" altLang="en-US" b="1">
            <a:solidFill>
              <a:schemeClr val="tx1"/>
            </a:solidFill>
            <a:latin typeface="Calibri" panose="020F0502020204030204"/>
            <a:ea typeface="宋体" panose="02010600030101010101" pitchFamily="2" charset="-122"/>
            <a:cs typeface="+mn-cs"/>
          </a:endParaRPr>
        </a:p>
      </dgm:t>
    </dgm:pt>
    <dgm:pt modelId="{71112473-ACA1-474C-B2DC-C2C34D5184B9}">
      <dgm:prSet phldrT="[文本]"/>
      <dgm:spPr>
        <a:xfrm>
          <a:off x="525757" y="4446878"/>
          <a:ext cx="1111262" cy="666757"/>
        </a:xfrm>
        <a:noFill/>
        <a:ln w="38100" cap="flat" cmpd="sng" algn="ctr">
          <a:solidFill>
            <a:schemeClr val="accent6"/>
          </a:solidFill>
          <a:prstDash val="solid"/>
          <a:miter lim="800000"/>
        </a:ln>
        <a:effectLst/>
      </dgm:spPr>
      <dgm:t>
        <a:bodyPr/>
        <a:lstStyle/>
        <a:p>
          <a:r>
            <a:rPr lang="zh-CN" altLang="en-US" b="1">
              <a:solidFill>
                <a:schemeClr val="tx1"/>
              </a:solidFill>
              <a:latin typeface="Calibri" panose="020F0502020204030204"/>
              <a:ea typeface="宋体" panose="02010600030101010101" pitchFamily="2" charset="-122"/>
              <a:cs typeface="+mn-cs"/>
            </a:rPr>
            <a:t>下一个循环</a:t>
          </a:r>
        </a:p>
      </dgm:t>
    </dgm:pt>
    <dgm:pt modelId="{9224F536-BF20-45E1-B4E8-EFDED4CD56D1}" type="parTrans" cxnId="{63CDB94E-4C8C-46B5-9FAB-060556DC2C48}">
      <dgm:prSet/>
      <dgm:spPr/>
      <dgm:t>
        <a:bodyPr/>
        <a:lstStyle/>
        <a:p>
          <a:endParaRPr lang="zh-CN" altLang="en-US" b="1">
            <a:solidFill>
              <a:schemeClr val="tx1"/>
            </a:solidFill>
          </a:endParaRPr>
        </a:p>
      </dgm:t>
    </dgm:pt>
    <dgm:pt modelId="{78844D1E-4FA9-4895-8800-73FA3C6174BC}" type="sibTrans" cxnId="{63CDB94E-4C8C-46B5-9FAB-060556DC2C48}">
      <dgm:prSet/>
      <dgm:spPr/>
      <dgm:t>
        <a:bodyPr/>
        <a:lstStyle/>
        <a:p>
          <a:endParaRPr lang="zh-CN" altLang="en-US" b="1">
            <a:solidFill>
              <a:schemeClr val="tx1"/>
            </a:solidFill>
          </a:endParaRPr>
        </a:p>
      </dgm:t>
    </dgm:pt>
    <dgm:pt modelId="{603927E7-2C9D-4499-BD6E-7ECD30793A27}" type="pres">
      <dgm:prSet presAssocID="{30A3B074-060A-4727-B2CE-C534C04A0D0E}" presName="diagram" presStyleCnt="0">
        <dgm:presLayoutVars>
          <dgm:dir/>
          <dgm:resizeHandles val="exact"/>
        </dgm:presLayoutVars>
      </dgm:prSet>
      <dgm:spPr/>
      <dgm:t>
        <a:bodyPr/>
        <a:lstStyle/>
        <a:p>
          <a:endParaRPr lang="zh-CN" altLang="en-US"/>
        </a:p>
      </dgm:t>
    </dgm:pt>
    <dgm:pt modelId="{F43254CC-1425-4CAE-BED9-51FB4E482E32}" type="pres">
      <dgm:prSet presAssocID="{087B292A-6790-4189-8CC0-8E163173A7AF}" presName="node" presStyleLbl="node1" presStyleIdx="0" presStyleCnt="12">
        <dgm:presLayoutVars>
          <dgm:bulletEnabled val="1"/>
        </dgm:presLayoutVars>
      </dgm:prSet>
      <dgm:spPr>
        <a:prstGeom prst="roundRect">
          <a:avLst>
            <a:gd name="adj" fmla="val 10000"/>
          </a:avLst>
        </a:prstGeom>
      </dgm:spPr>
      <dgm:t>
        <a:bodyPr/>
        <a:lstStyle/>
        <a:p>
          <a:endParaRPr lang="zh-CN" altLang="en-US"/>
        </a:p>
      </dgm:t>
    </dgm:pt>
    <dgm:pt modelId="{0948EC00-7F5F-4387-B465-D049197F6DED}" type="pres">
      <dgm:prSet presAssocID="{9FCAA48A-7B61-4286-91E2-4CB2019DF372}" presName="sibTrans" presStyleLbl="sibTrans2D1" presStyleIdx="0" presStyleCnt="11"/>
      <dgm:spPr>
        <a:prstGeom prst="rightArrow">
          <a:avLst>
            <a:gd name="adj1" fmla="val 60000"/>
            <a:gd name="adj2" fmla="val 50000"/>
          </a:avLst>
        </a:prstGeom>
      </dgm:spPr>
      <dgm:t>
        <a:bodyPr/>
        <a:lstStyle/>
        <a:p>
          <a:endParaRPr lang="zh-CN" altLang="en-US"/>
        </a:p>
      </dgm:t>
    </dgm:pt>
    <dgm:pt modelId="{E21129C3-AAAF-47C3-89BE-49A2A00A795F}" type="pres">
      <dgm:prSet presAssocID="{9FCAA48A-7B61-4286-91E2-4CB2019DF372}" presName="connectorText" presStyleLbl="sibTrans2D1" presStyleIdx="0" presStyleCnt="11"/>
      <dgm:spPr/>
      <dgm:t>
        <a:bodyPr/>
        <a:lstStyle/>
        <a:p>
          <a:endParaRPr lang="zh-CN" altLang="en-US"/>
        </a:p>
      </dgm:t>
    </dgm:pt>
    <dgm:pt modelId="{FDC886BD-BB25-4557-A3BE-A6E5F3236AD5}" type="pres">
      <dgm:prSet presAssocID="{C580ADFB-05F7-4467-9AED-1D69610FA3D9}" presName="node" presStyleLbl="node1" presStyleIdx="1" presStyleCnt="12">
        <dgm:presLayoutVars>
          <dgm:bulletEnabled val="1"/>
        </dgm:presLayoutVars>
      </dgm:prSet>
      <dgm:spPr>
        <a:prstGeom prst="roundRect">
          <a:avLst>
            <a:gd name="adj" fmla="val 10000"/>
          </a:avLst>
        </a:prstGeom>
      </dgm:spPr>
      <dgm:t>
        <a:bodyPr/>
        <a:lstStyle/>
        <a:p>
          <a:endParaRPr lang="zh-CN" altLang="en-US"/>
        </a:p>
      </dgm:t>
    </dgm:pt>
    <dgm:pt modelId="{C403BB61-2C4B-4C3F-B36B-0C66559AAB06}" type="pres">
      <dgm:prSet presAssocID="{2E5AFC42-1E21-4297-99C8-A45A424A4CCB}" presName="sibTrans" presStyleLbl="sibTrans2D1" presStyleIdx="1" presStyleCnt="11"/>
      <dgm:spPr>
        <a:prstGeom prst="rightArrow">
          <a:avLst>
            <a:gd name="adj1" fmla="val 60000"/>
            <a:gd name="adj2" fmla="val 50000"/>
          </a:avLst>
        </a:prstGeom>
      </dgm:spPr>
      <dgm:t>
        <a:bodyPr/>
        <a:lstStyle/>
        <a:p>
          <a:endParaRPr lang="zh-CN" altLang="en-US"/>
        </a:p>
      </dgm:t>
    </dgm:pt>
    <dgm:pt modelId="{B55DF1E6-FA21-445F-AC09-E66BCE8DACEF}" type="pres">
      <dgm:prSet presAssocID="{2E5AFC42-1E21-4297-99C8-A45A424A4CCB}" presName="connectorText" presStyleLbl="sibTrans2D1" presStyleIdx="1" presStyleCnt="11"/>
      <dgm:spPr/>
      <dgm:t>
        <a:bodyPr/>
        <a:lstStyle/>
        <a:p>
          <a:endParaRPr lang="zh-CN" altLang="en-US"/>
        </a:p>
      </dgm:t>
    </dgm:pt>
    <dgm:pt modelId="{4870C1A0-788B-42A1-ADF2-78C4BCF6ECFC}" type="pres">
      <dgm:prSet presAssocID="{1010CBA1-2D04-48CF-88AF-A15404D23746}" presName="node" presStyleLbl="node1" presStyleIdx="2" presStyleCnt="12">
        <dgm:presLayoutVars>
          <dgm:bulletEnabled val="1"/>
        </dgm:presLayoutVars>
      </dgm:prSet>
      <dgm:spPr>
        <a:prstGeom prst="roundRect">
          <a:avLst>
            <a:gd name="adj" fmla="val 10000"/>
          </a:avLst>
        </a:prstGeom>
      </dgm:spPr>
      <dgm:t>
        <a:bodyPr/>
        <a:lstStyle/>
        <a:p>
          <a:endParaRPr lang="zh-CN" altLang="en-US"/>
        </a:p>
      </dgm:t>
    </dgm:pt>
    <dgm:pt modelId="{BD9AD008-A18C-41D9-A198-E7C53B474F15}" type="pres">
      <dgm:prSet presAssocID="{27EC1DDD-7C40-4931-926E-EA4F52863DCC}" presName="sibTrans" presStyleLbl="sibTrans2D1" presStyleIdx="2" presStyleCnt="11"/>
      <dgm:spPr>
        <a:prstGeom prst="rightArrow">
          <a:avLst>
            <a:gd name="adj1" fmla="val 60000"/>
            <a:gd name="adj2" fmla="val 50000"/>
          </a:avLst>
        </a:prstGeom>
      </dgm:spPr>
      <dgm:t>
        <a:bodyPr/>
        <a:lstStyle/>
        <a:p>
          <a:endParaRPr lang="zh-CN" altLang="en-US"/>
        </a:p>
      </dgm:t>
    </dgm:pt>
    <dgm:pt modelId="{39760511-FF27-4020-ABA3-7854D6B088D8}" type="pres">
      <dgm:prSet presAssocID="{27EC1DDD-7C40-4931-926E-EA4F52863DCC}" presName="connectorText" presStyleLbl="sibTrans2D1" presStyleIdx="2" presStyleCnt="11"/>
      <dgm:spPr/>
      <dgm:t>
        <a:bodyPr/>
        <a:lstStyle/>
        <a:p>
          <a:endParaRPr lang="zh-CN" altLang="en-US"/>
        </a:p>
      </dgm:t>
    </dgm:pt>
    <dgm:pt modelId="{1460E126-DB6B-492E-9829-F4FECAAA0B31}" type="pres">
      <dgm:prSet presAssocID="{4DF488C6-B319-442D-89FC-3507CD28AEFB}" presName="node" presStyleLbl="node1" presStyleIdx="3" presStyleCnt="12">
        <dgm:presLayoutVars>
          <dgm:bulletEnabled val="1"/>
        </dgm:presLayoutVars>
      </dgm:prSet>
      <dgm:spPr>
        <a:prstGeom prst="roundRect">
          <a:avLst>
            <a:gd name="adj" fmla="val 10000"/>
          </a:avLst>
        </a:prstGeom>
      </dgm:spPr>
      <dgm:t>
        <a:bodyPr/>
        <a:lstStyle/>
        <a:p>
          <a:endParaRPr lang="zh-CN" altLang="en-US"/>
        </a:p>
      </dgm:t>
    </dgm:pt>
    <dgm:pt modelId="{19CE047F-D36D-4DD0-A708-BE5B3F715A06}" type="pres">
      <dgm:prSet presAssocID="{AFAE0ADA-8655-4EFB-843D-FA6B26F3AB24}" presName="sibTrans" presStyleLbl="sibTrans2D1" presStyleIdx="3" presStyleCnt="11"/>
      <dgm:spPr>
        <a:prstGeom prst="rightArrow">
          <a:avLst>
            <a:gd name="adj1" fmla="val 60000"/>
            <a:gd name="adj2" fmla="val 50000"/>
          </a:avLst>
        </a:prstGeom>
      </dgm:spPr>
      <dgm:t>
        <a:bodyPr/>
        <a:lstStyle/>
        <a:p>
          <a:endParaRPr lang="zh-CN" altLang="en-US"/>
        </a:p>
      </dgm:t>
    </dgm:pt>
    <dgm:pt modelId="{D1200522-05FC-4145-B80A-35459A8A7053}" type="pres">
      <dgm:prSet presAssocID="{AFAE0ADA-8655-4EFB-843D-FA6B26F3AB24}" presName="connectorText" presStyleLbl="sibTrans2D1" presStyleIdx="3" presStyleCnt="11"/>
      <dgm:spPr/>
      <dgm:t>
        <a:bodyPr/>
        <a:lstStyle/>
        <a:p>
          <a:endParaRPr lang="zh-CN" altLang="en-US"/>
        </a:p>
      </dgm:t>
    </dgm:pt>
    <dgm:pt modelId="{7B912594-04DB-44D9-A7E3-2DE5BAFCD0E7}" type="pres">
      <dgm:prSet presAssocID="{200FCD3D-0380-4B2F-BB97-760AAD030CA3}" presName="node" presStyleLbl="node1" presStyleIdx="4" presStyleCnt="12">
        <dgm:presLayoutVars>
          <dgm:bulletEnabled val="1"/>
        </dgm:presLayoutVars>
      </dgm:prSet>
      <dgm:spPr>
        <a:prstGeom prst="roundRect">
          <a:avLst>
            <a:gd name="adj" fmla="val 10000"/>
          </a:avLst>
        </a:prstGeom>
      </dgm:spPr>
      <dgm:t>
        <a:bodyPr/>
        <a:lstStyle/>
        <a:p>
          <a:endParaRPr lang="zh-CN" altLang="en-US"/>
        </a:p>
      </dgm:t>
    </dgm:pt>
    <dgm:pt modelId="{06E22825-6E78-4718-88D1-88A24D43E8E0}" type="pres">
      <dgm:prSet presAssocID="{00471A08-61B4-46B0-A3A2-4A5377B06AF0}" presName="sibTrans" presStyleLbl="sibTrans2D1" presStyleIdx="4" presStyleCnt="11"/>
      <dgm:spPr>
        <a:prstGeom prst="rightArrow">
          <a:avLst>
            <a:gd name="adj1" fmla="val 60000"/>
            <a:gd name="adj2" fmla="val 50000"/>
          </a:avLst>
        </a:prstGeom>
      </dgm:spPr>
      <dgm:t>
        <a:bodyPr/>
        <a:lstStyle/>
        <a:p>
          <a:endParaRPr lang="zh-CN" altLang="en-US"/>
        </a:p>
      </dgm:t>
    </dgm:pt>
    <dgm:pt modelId="{988D769F-6F32-4A8E-A771-01E1761DEACE}" type="pres">
      <dgm:prSet presAssocID="{00471A08-61B4-46B0-A3A2-4A5377B06AF0}" presName="connectorText" presStyleLbl="sibTrans2D1" presStyleIdx="4" presStyleCnt="11"/>
      <dgm:spPr/>
      <dgm:t>
        <a:bodyPr/>
        <a:lstStyle/>
        <a:p>
          <a:endParaRPr lang="zh-CN" altLang="en-US"/>
        </a:p>
      </dgm:t>
    </dgm:pt>
    <dgm:pt modelId="{D899FB41-E888-496F-B4FE-F29FA9E23CE4}" type="pres">
      <dgm:prSet presAssocID="{B3573CD0-84DD-4B37-93F4-328AFD4091E1}" presName="node" presStyleLbl="node1" presStyleIdx="5" presStyleCnt="12">
        <dgm:presLayoutVars>
          <dgm:bulletEnabled val="1"/>
        </dgm:presLayoutVars>
      </dgm:prSet>
      <dgm:spPr>
        <a:prstGeom prst="roundRect">
          <a:avLst>
            <a:gd name="adj" fmla="val 10000"/>
          </a:avLst>
        </a:prstGeom>
      </dgm:spPr>
      <dgm:t>
        <a:bodyPr/>
        <a:lstStyle/>
        <a:p>
          <a:endParaRPr lang="zh-CN" altLang="en-US"/>
        </a:p>
      </dgm:t>
    </dgm:pt>
    <dgm:pt modelId="{D22082F1-7A12-4E83-A8B9-99BAAC20A3C0}" type="pres">
      <dgm:prSet presAssocID="{9E922FDD-2849-4A5A-9706-34648E7B6722}" presName="sibTrans" presStyleLbl="sibTrans2D1" presStyleIdx="5" presStyleCnt="11"/>
      <dgm:spPr>
        <a:prstGeom prst="rightArrow">
          <a:avLst>
            <a:gd name="adj1" fmla="val 60000"/>
            <a:gd name="adj2" fmla="val 50000"/>
          </a:avLst>
        </a:prstGeom>
      </dgm:spPr>
      <dgm:t>
        <a:bodyPr/>
        <a:lstStyle/>
        <a:p>
          <a:endParaRPr lang="zh-CN" altLang="en-US"/>
        </a:p>
      </dgm:t>
    </dgm:pt>
    <dgm:pt modelId="{28617F6E-8AE7-4EFC-851A-EA9877388FB2}" type="pres">
      <dgm:prSet presAssocID="{9E922FDD-2849-4A5A-9706-34648E7B6722}" presName="connectorText" presStyleLbl="sibTrans2D1" presStyleIdx="5" presStyleCnt="11"/>
      <dgm:spPr/>
      <dgm:t>
        <a:bodyPr/>
        <a:lstStyle/>
        <a:p>
          <a:endParaRPr lang="zh-CN" altLang="en-US"/>
        </a:p>
      </dgm:t>
    </dgm:pt>
    <dgm:pt modelId="{1C30512C-51FF-457D-919F-7FDA64DB7FEC}" type="pres">
      <dgm:prSet presAssocID="{BECE4DA2-91C9-4B12-9774-F9A83CA63FFF}" presName="node" presStyleLbl="node1" presStyleIdx="6" presStyleCnt="12">
        <dgm:presLayoutVars>
          <dgm:bulletEnabled val="1"/>
        </dgm:presLayoutVars>
      </dgm:prSet>
      <dgm:spPr>
        <a:prstGeom prst="roundRect">
          <a:avLst>
            <a:gd name="adj" fmla="val 10000"/>
          </a:avLst>
        </a:prstGeom>
      </dgm:spPr>
      <dgm:t>
        <a:bodyPr/>
        <a:lstStyle/>
        <a:p>
          <a:endParaRPr lang="zh-CN" altLang="en-US"/>
        </a:p>
      </dgm:t>
    </dgm:pt>
    <dgm:pt modelId="{CA9D963A-FC37-41BB-BB8F-EA7A48B3CD13}" type="pres">
      <dgm:prSet presAssocID="{BFE70746-590A-4309-93BA-77BF935763B9}" presName="sibTrans" presStyleLbl="sibTrans2D1" presStyleIdx="6" presStyleCnt="11"/>
      <dgm:spPr>
        <a:prstGeom prst="rightArrow">
          <a:avLst>
            <a:gd name="adj1" fmla="val 60000"/>
            <a:gd name="adj2" fmla="val 50000"/>
          </a:avLst>
        </a:prstGeom>
      </dgm:spPr>
      <dgm:t>
        <a:bodyPr/>
        <a:lstStyle/>
        <a:p>
          <a:endParaRPr lang="zh-CN" altLang="en-US"/>
        </a:p>
      </dgm:t>
    </dgm:pt>
    <dgm:pt modelId="{5127A788-CFBB-4A51-B24D-52DA75D3F916}" type="pres">
      <dgm:prSet presAssocID="{BFE70746-590A-4309-93BA-77BF935763B9}" presName="connectorText" presStyleLbl="sibTrans2D1" presStyleIdx="6" presStyleCnt="11"/>
      <dgm:spPr/>
      <dgm:t>
        <a:bodyPr/>
        <a:lstStyle/>
        <a:p>
          <a:endParaRPr lang="zh-CN" altLang="en-US"/>
        </a:p>
      </dgm:t>
    </dgm:pt>
    <dgm:pt modelId="{2C517FE3-6180-4BC6-84BF-88EC85D785A4}" type="pres">
      <dgm:prSet presAssocID="{2FB8765B-9430-4C71-BDC8-BE19D7A2FC5C}" presName="node" presStyleLbl="node1" presStyleIdx="7" presStyleCnt="12">
        <dgm:presLayoutVars>
          <dgm:bulletEnabled val="1"/>
        </dgm:presLayoutVars>
      </dgm:prSet>
      <dgm:spPr>
        <a:prstGeom prst="roundRect">
          <a:avLst>
            <a:gd name="adj" fmla="val 10000"/>
          </a:avLst>
        </a:prstGeom>
      </dgm:spPr>
      <dgm:t>
        <a:bodyPr/>
        <a:lstStyle/>
        <a:p>
          <a:endParaRPr lang="zh-CN" altLang="en-US"/>
        </a:p>
      </dgm:t>
    </dgm:pt>
    <dgm:pt modelId="{A6E6B29E-C9B3-4864-A867-69062B1B023E}" type="pres">
      <dgm:prSet presAssocID="{2E3B96A4-EFB5-4AD6-8991-5DC9A98F73C5}" presName="sibTrans" presStyleLbl="sibTrans2D1" presStyleIdx="7" presStyleCnt="11"/>
      <dgm:spPr>
        <a:prstGeom prst="rightArrow">
          <a:avLst>
            <a:gd name="adj1" fmla="val 60000"/>
            <a:gd name="adj2" fmla="val 50000"/>
          </a:avLst>
        </a:prstGeom>
      </dgm:spPr>
      <dgm:t>
        <a:bodyPr/>
        <a:lstStyle/>
        <a:p>
          <a:endParaRPr lang="zh-CN" altLang="en-US"/>
        </a:p>
      </dgm:t>
    </dgm:pt>
    <dgm:pt modelId="{860697F5-3F51-49FC-9F3D-DEFEA2405EB7}" type="pres">
      <dgm:prSet presAssocID="{2E3B96A4-EFB5-4AD6-8991-5DC9A98F73C5}" presName="connectorText" presStyleLbl="sibTrans2D1" presStyleIdx="7" presStyleCnt="11"/>
      <dgm:spPr/>
      <dgm:t>
        <a:bodyPr/>
        <a:lstStyle/>
        <a:p>
          <a:endParaRPr lang="zh-CN" altLang="en-US"/>
        </a:p>
      </dgm:t>
    </dgm:pt>
    <dgm:pt modelId="{DD9D985A-8482-4A68-A354-0381B5BFE5AF}" type="pres">
      <dgm:prSet presAssocID="{DB40B556-E7A5-4CB1-9977-2F74D7A121BB}" presName="node" presStyleLbl="node1" presStyleIdx="8" presStyleCnt="12">
        <dgm:presLayoutVars>
          <dgm:bulletEnabled val="1"/>
        </dgm:presLayoutVars>
      </dgm:prSet>
      <dgm:spPr>
        <a:prstGeom prst="roundRect">
          <a:avLst>
            <a:gd name="adj" fmla="val 10000"/>
          </a:avLst>
        </a:prstGeom>
      </dgm:spPr>
      <dgm:t>
        <a:bodyPr/>
        <a:lstStyle/>
        <a:p>
          <a:endParaRPr lang="zh-CN" altLang="en-US"/>
        </a:p>
      </dgm:t>
    </dgm:pt>
    <dgm:pt modelId="{8CEFB480-BFBF-4B3C-BB0B-66CD45DD7E0F}" type="pres">
      <dgm:prSet presAssocID="{209A5EC7-45EE-4EE3-8E13-082FC5C2F6C7}" presName="sibTrans" presStyleLbl="sibTrans2D1" presStyleIdx="8" presStyleCnt="11"/>
      <dgm:spPr>
        <a:prstGeom prst="rightArrow">
          <a:avLst>
            <a:gd name="adj1" fmla="val 60000"/>
            <a:gd name="adj2" fmla="val 50000"/>
          </a:avLst>
        </a:prstGeom>
      </dgm:spPr>
      <dgm:t>
        <a:bodyPr/>
        <a:lstStyle/>
        <a:p>
          <a:endParaRPr lang="zh-CN" altLang="en-US"/>
        </a:p>
      </dgm:t>
    </dgm:pt>
    <dgm:pt modelId="{FB750420-7248-47D5-A5EA-B4407F5CB41F}" type="pres">
      <dgm:prSet presAssocID="{209A5EC7-45EE-4EE3-8E13-082FC5C2F6C7}" presName="connectorText" presStyleLbl="sibTrans2D1" presStyleIdx="8" presStyleCnt="11"/>
      <dgm:spPr/>
      <dgm:t>
        <a:bodyPr/>
        <a:lstStyle/>
        <a:p>
          <a:endParaRPr lang="zh-CN" altLang="en-US"/>
        </a:p>
      </dgm:t>
    </dgm:pt>
    <dgm:pt modelId="{CF65BCFA-2410-4451-8637-85300F679E4D}" type="pres">
      <dgm:prSet presAssocID="{D70018CA-9DF5-4C29-815B-F5F2D28AB28B}" presName="node" presStyleLbl="node1" presStyleIdx="9" presStyleCnt="12">
        <dgm:presLayoutVars>
          <dgm:bulletEnabled val="1"/>
        </dgm:presLayoutVars>
      </dgm:prSet>
      <dgm:spPr>
        <a:prstGeom prst="roundRect">
          <a:avLst>
            <a:gd name="adj" fmla="val 10000"/>
          </a:avLst>
        </a:prstGeom>
      </dgm:spPr>
      <dgm:t>
        <a:bodyPr/>
        <a:lstStyle/>
        <a:p>
          <a:endParaRPr lang="zh-CN" altLang="en-US"/>
        </a:p>
      </dgm:t>
    </dgm:pt>
    <dgm:pt modelId="{73E52B5F-B46F-4F7E-BC32-E2FE4DDE0E6C}" type="pres">
      <dgm:prSet presAssocID="{C3939BB8-2910-467B-B2E3-E9A07D5715D4}" presName="sibTrans" presStyleLbl="sibTrans2D1" presStyleIdx="9" presStyleCnt="11"/>
      <dgm:spPr>
        <a:prstGeom prst="rightArrow">
          <a:avLst>
            <a:gd name="adj1" fmla="val 60000"/>
            <a:gd name="adj2" fmla="val 50000"/>
          </a:avLst>
        </a:prstGeom>
      </dgm:spPr>
      <dgm:t>
        <a:bodyPr/>
        <a:lstStyle/>
        <a:p>
          <a:endParaRPr lang="zh-CN" altLang="en-US"/>
        </a:p>
      </dgm:t>
    </dgm:pt>
    <dgm:pt modelId="{35E811EF-6756-44C5-B711-9A1710EFB32E}" type="pres">
      <dgm:prSet presAssocID="{C3939BB8-2910-467B-B2E3-E9A07D5715D4}" presName="connectorText" presStyleLbl="sibTrans2D1" presStyleIdx="9" presStyleCnt="11"/>
      <dgm:spPr/>
      <dgm:t>
        <a:bodyPr/>
        <a:lstStyle/>
        <a:p>
          <a:endParaRPr lang="zh-CN" altLang="en-US"/>
        </a:p>
      </dgm:t>
    </dgm:pt>
    <dgm:pt modelId="{3319CAEB-A7FB-4EB8-9C95-3EF61488EFFF}" type="pres">
      <dgm:prSet presAssocID="{C31F072E-FBA1-44B6-BA27-AB7F37C31E54}" presName="node" presStyleLbl="node1" presStyleIdx="10" presStyleCnt="12">
        <dgm:presLayoutVars>
          <dgm:bulletEnabled val="1"/>
        </dgm:presLayoutVars>
      </dgm:prSet>
      <dgm:spPr>
        <a:prstGeom prst="roundRect">
          <a:avLst>
            <a:gd name="adj" fmla="val 10000"/>
          </a:avLst>
        </a:prstGeom>
      </dgm:spPr>
      <dgm:t>
        <a:bodyPr/>
        <a:lstStyle/>
        <a:p>
          <a:endParaRPr lang="zh-CN" altLang="en-US"/>
        </a:p>
      </dgm:t>
    </dgm:pt>
    <dgm:pt modelId="{E5CB19B7-B5C9-4F19-9FF8-74788D4ABC4F}" type="pres">
      <dgm:prSet presAssocID="{C41761D7-7AFC-496D-830F-BBEFD164D2E5}" presName="sibTrans" presStyleLbl="sibTrans2D1" presStyleIdx="10" presStyleCnt="11"/>
      <dgm:spPr>
        <a:prstGeom prst="rightArrow">
          <a:avLst>
            <a:gd name="adj1" fmla="val 60000"/>
            <a:gd name="adj2" fmla="val 50000"/>
          </a:avLst>
        </a:prstGeom>
      </dgm:spPr>
      <dgm:t>
        <a:bodyPr/>
        <a:lstStyle/>
        <a:p>
          <a:endParaRPr lang="zh-CN" altLang="en-US"/>
        </a:p>
      </dgm:t>
    </dgm:pt>
    <dgm:pt modelId="{4D70B644-D95D-4898-A129-D1F79652F5B0}" type="pres">
      <dgm:prSet presAssocID="{C41761D7-7AFC-496D-830F-BBEFD164D2E5}" presName="connectorText" presStyleLbl="sibTrans2D1" presStyleIdx="10" presStyleCnt="11"/>
      <dgm:spPr/>
      <dgm:t>
        <a:bodyPr/>
        <a:lstStyle/>
        <a:p>
          <a:endParaRPr lang="zh-CN" altLang="en-US"/>
        </a:p>
      </dgm:t>
    </dgm:pt>
    <dgm:pt modelId="{F5B0E931-358B-40CE-BDD0-883D96D4DBDB}" type="pres">
      <dgm:prSet presAssocID="{71112473-ACA1-474C-B2DC-C2C34D5184B9}" presName="node" presStyleLbl="node1" presStyleIdx="11" presStyleCnt="12">
        <dgm:presLayoutVars>
          <dgm:bulletEnabled val="1"/>
        </dgm:presLayoutVars>
      </dgm:prSet>
      <dgm:spPr>
        <a:prstGeom prst="roundRect">
          <a:avLst>
            <a:gd name="adj" fmla="val 10000"/>
          </a:avLst>
        </a:prstGeom>
      </dgm:spPr>
      <dgm:t>
        <a:bodyPr/>
        <a:lstStyle/>
        <a:p>
          <a:endParaRPr lang="zh-CN" altLang="en-US"/>
        </a:p>
      </dgm:t>
    </dgm:pt>
  </dgm:ptLst>
  <dgm:cxnLst>
    <dgm:cxn modelId="{926456AE-BB78-49F5-B10A-0FE7E7CE6AB0}" srcId="{30A3B074-060A-4727-B2CE-C534C04A0D0E}" destId="{200FCD3D-0380-4B2F-BB97-760AAD030CA3}" srcOrd="4" destOrd="0" parTransId="{05355BDF-356E-4C09-866D-DA7B84155657}" sibTransId="{00471A08-61B4-46B0-A3A2-4A5377B06AF0}"/>
    <dgm:cxn modelId="{97BAC36A-5C1F-4230-AB01-A32B614AE102}" srcId="{30A3B074-060A-4727-B2CE-C534C04A0D0E}" destId="{D70018CA-9DF5-4C29-815B-F5F2D28AB28B}" srcOrd="9" destOrd="0" parTransId="{1574EFD9-1A98-4F26-957D-517185816114}" sibTransId="{C3939BB8-2910-467B-B2E3-E9A07D5715D4}"/>
    <dgm:cxn modelId="{CEDA41C7-E45F-4BEF-AD2A-182BB65A3071}" type="presOf" srcId="{9FCAA48A-7B61-4286-91E2-4CB2019DF372}" destId="{0948EC00-7F5F-4387-B465-D049197F6DED}" srcOrd="0" destOrd="0" presId="urn:microsoft.com/office/officeart/2005/8/layout/process5"/>
    <dgm:cxn modelId="{F77D8823-0A19-42E0-91A5-3070BEEF19E3}" srcId="{30A3B074-060A-4727-B2CE-C534C04A0D0E}" destId="{4DF488C6-B319-442D-89FC-3507CD28AEFB}" srcOrd="3" destOrd="0" parTransId="{FC1F2E3B-5AFE-433F-B4D5-8E65151B4A5C}" sibTransId="{AFAE0ADA-8655-4EFB-843D-FA6B26F3AB24}"/>
    <dgm:cxn modelId="{0211EC21-5227-44D0-832E-90CDF271E865}" type="presOf" srcId="{2E3B96A4-EFB5-4AD6-8991-5DC9A98F73C5}" destId="{A6E6B29E-C9B3-4864-A867-69062B1B023E}" srcOrd="0" destOrd="0" presId="urn:microsoft.com/office/officeart/2005/8/layout/process5"/>
    <dgm:cxn modelId="{C9AE1543-2503-4C3F-B820-75E2718A3EDD}" type="presOf" srcId="{BFE70746-590A-4309-93BA-77BF935763B9}" destId="{CA9D963A-FC37-41BB-BB8F-EA7A48B3CD13}" srcOrd="0" destOrd="0" presId="urn:microsoft.com/office/officeart/2005/8/layout/process5"/>
    <dgm:cxn modelId="{A979E134-C4C0-4482-A8C4-FF70775ADBA1}" srcId="{30A3B074-060A-4727-B2CE-C534C04A0D0E}" destId="{1010CBA1-2D04-48CF-88AF-A15404D23746}" srcOrd="2" destOrd="0" parTransId="{04DC53C3-9E45-46F3-B5D5-A36FD3A4C01D}" sibTransId="{27EC1DDD-7C40-4931-926E-EA4F52863DCC}"/>
    <dgm:cxn modelId="{5AF86DBF-184D-473F-A04C-BC7721773530}" type="presOf" srcId="{DB40B556-E7A5-4CB1-9977-2F74D7A121BB}" destId="{DD9D985A-8482-4A68-A354-0381B5BFE5AF}" srcOrd="0" destOrd="0" presId="urn:microsoft.com/office/officeart/2005/8/layout/process5"/>
    <dgm:cxn modelId="{6C297DBF-ED67-4ED0-ADAB-EB2831B6A50F}" type="presOf" srcId="{209A5EC7-45EE-4EE3-8E13-082FC5C2F6C7}" destId="{FB750420-7248-47D5-A5EA-B4407F5CB41F}" srcOrd="1" destOrd="0" presId="urn:microsoft.com/office/officeart/2005/8/layout/process5"/>
    <dgm:cxn modelId="{37F32351-1B3D-4771-B0AC-8AD5A4C9E7D3}" type="presOf" srcId="{B3573CD0-84DD-4B37-93F4-328AFD4091E1}" destId="{D899FB41-E888-496F-B4FE-F29FA9E23CE4}" srcOrd="0" destOrd="0" presId="urn:microsoft.com/office/officeart/2005/8/layout/process5"/>
    <dgm:cxn modelId="{9D3E6206-01D8-422C-B139-2EF762C26C3D}" type="presOf" srcId="{9E922FDD-2849-4A5A-9706-34648E7B6722}" destId="{D22082F1-7A12-4E83-A8B9-99BAAC20A3C0}" srcOrd="0" destOrd="0" presId="urn:microsoft.com/office/officeart/2005/8/layout/process5"/>
    <dgm:cxn modelId="{A542ABEC-9E86-4BD6-83F6-8CE00EA426B8}" srcId="{30A3B074-060A-4727-B2CE-C534C04A0D0E}" destId="{C31F072E-FBA1-44B6-BA27-AB7F37C31E54}" srcOrd="10" destOrd="0" parTransId="{3C5498D8-2907-43FB-AC30-058015CC82EB}" sibTransId="{C41761D7-7AFC-496D-830F-BBEFD164D2E5}"/>
    <dgm:cxn modelId="{5199AD4C-CA7C-467F-BA7B-5CA569CBAC24}" type="presOf" srcId="{2E3B96A4-EFB5-4AD6-8991-5DC9A98F73C5}" destId="{860697F5-3F51-49FC-9F3D-DEFEA2405EB7}" srcOrd="1" destOrd="0" presId="urn:microsoft.com/office/officeart/2005/8/layout/process5"/>
    <dgm:cxn modelId="{E397EB24-CF55-464F-B982-73B07DD160C8}" type="presOf" srcId="{C580ADFB-05F7-4467-9AED-1D69610FA3D9}" destId="{FDC886BD-BB25-4557-A3BE-A6E5F3236AD5}" srcOrd="0" destOrd="0" presId="urn:microsoft.com/office/officeart/2005/8/layout/process5"/>
    <dgm:cxn modelId="{75B2F751-FA3A-4AF1-BBA4-0E9E84BA5D23}" type="presOf" srcId="{AFAE0ADA-8655-4EFB-843D-FA6B26F3AB24}" destId="{D1200522-05FC-4145-B80A-35459A8A7053}" srcOrd="1" destOrd="0" presId="urn:microsoft.com/office/officeart/2005/8/layout/process5"/>
    <dgm:cxn modelId="{3449DE90-D095-4C10-BA08-36B6070E9F0B}" type="presOf" srcId="{C41761D7-7AFC-496D-830F-BBEFD164D2E5}" destId="{4D70B644-D95D-4898-A129-D1F79652F5B0}" srcOrd="1" destOrd="0" presId="urn:microsoft.com/office/officeart/2005/8/layout/process5"/>
    <dgm:cxn modelId="{C1B88EC3-BBBE-473D-BAE5-0890D954DA5D}" type="presOf" srcId="{2FB8765B-9430-4C71-BDC8-BE19D7A2FC5C}" destId="{2C517FE3-6180-4BC6-84BF-88EC85D785A4}" srcOrd="0" destOrd="0" presId="urn:microsoft.com/office/officeart/2005/8/layout/process5"/>
    <dgm:cxn modelId="{7E5B3173-6C43-4C5C-9C41-47AB342A9FB0}" type="presOf" srcId="{2E5AFC42-1E21-4297-99C8-A45A424A4CCB}" destId="{C403BB61-2C4B-4C3F-B36B-0C66559AAB06}" srcOrd="0" destOrd="0" presId="urn:microsoft.com/office/officeart/2005/8/layout/process5"/>
    <dgm:cxn modelId="{321D475B-28D9-4530-BEBE-794C72ADA7D4}" type="presOf" srcId="{D70018CA-9DF5-4C29-815B-F5F2D28AB28B}" destId="{CF65BCFA-2410-4451-8637-85300F679E4D}" srcOrd="0" destOrd="0" presId="urn:microsoft.com/office/officeart/2005/8/layout/process5"/>
    <dgm:cxn modelId="{E7D6F0ED-CD33-47F0-AD32-99BB0825093A}" type="presOf" srcId="{C3939BB8-2910-467B-B2E3-E9A07D5715D4}" destId="{35E811EF-6756-44C5-B711-9A1710EFB32E}" srcOrd="1" destOrd="0" presId="urn:microsoft.com/office/officeart/2005/8/layout/process5"/>
    <dgm:cxn modelId="{EBEAC263-0527-4B2F-8C49-160501680E70}" type="presOf" srcId="{C3939BB8-2910-467B-B2E3-E9A07D5715D4}" destId="{73E52B5F-B46F-4F7E-BC32-E2FE4DDE0E6C}" srcOrd="0" destOrd="0" presId="urn:microsoft.com/office/officeart/2005/8/layout/process5"/>
    <dgm:cxn modelId="{89C6818C-FA02-4174-832A-4469D57267F0}" srcId="{30A3B074-060A-4727-B2CE-C534C04A0D0E}" destId="{DB40B556-E7A5-4CB1-9977-2F74D7A121BB}" srcOrd="8" destOrd="0" parTransId="{672CE070-F742-40B5-AE2A-AE96CCBB0537}" sibTransId="{209A5EC7-45EE-4EE3-8E13-082FC5C2F6C7}"/>
    <dgm:cxn modelId="{89469E7E-D0EF-4948-A6DF-2C40B9084EA0}" type="presOf" srcId="{1010CBA1-2D04-48CF-88AF-A15404D23746}" destId="{4870C1A0-788B-42A1-ADF2-78C4BCF6ECFC}" srcOrd="0" destOrd="0" presId="urn:microsoft.com/office/officeart/2005/8/layout/process5"/>
    <dgm:cxn modelId="{1181875E-2332-4EFC-B184-0A7B7B850301}" type="presOf" srcId="{00471A08-61B4-46B0-A3A2-4A5377B06AF0}" destId="{988D769F-6F32-4A8E-A771-01E1761DEACE}" srcOrd="1" destOrd="0" presId="urn:microsoft.com/office/officeart/2005/8/layout/process5"/>
    <dgm:cxn modelId="{18BBDFF6-1B01-4A5C-84F2-C191BFD7373E}" type="presOf" srcId="{200FCD3D-0380-4B2F-BB97-760AAD030CA3}" destId="{7B912594-04DB-44D9-A7E3-2DE5BAFCD0E7}" srcOrd="0" destOrd="0" presId="urn:microsoft.com/office/officeart/2005/8/layout/process5"/>
    <dgm:cxn modelId="{E380F2DA-EFEC-46EF-A5A4-23BAFA09421E}" type="presOf" srcId="{71112473-ACA1-474C-B2DC-C2C34D5184B9}" destId="{F5B0E931-358B-40CE-BDD0-883D96D4DBDB}" srcOrd="0" destOrd="0" presId="urn:microsoft.com/office/officeart/2005/8/layout/process5"/>
    <dgm:cxn modelId="{AE6895DE-C0C2-4CC5-B510-E838196713F7}" type="presOf" srcId="{9E922FDD-2849-4A5A-9706-34648E7B6722}" destId="{28617F6E-8AE7-4EFC-851A-EA9877388FB2}" srcOrd="1" destOrd="0" presId="urn:microsoft.com/office/officeart/2005/8/layout/process5"/>
    <dgm:cxn modelId="{01ED99D9-32F4-4ABA-9D11-C9F3C26B9E21}" type="presOf" srcId="{BECE4DA2-91C9-4B12-9774-F9A83CA63FFF}" destId="{1C30512C-51FF-457D-919F-7FDA64DB7FEC}" srcOrd="0" destOrd="0" presId="urn:microsoft.com/office/officeart/2005/8/layout/process5"/>
    <dgm:cxn modelId="{63CDB94E-4C8C-46B5-9FAB-060556DC2C48}" srcId="{30A3B074-060A-4727-B2CE-C534C04A0D0E}" destId="{71112473-ACA1-474C-B2DC-C2C34D5184B9}" srcOrd="11" destOrd="0" parTransId="{9224F536-BF20-45E1-B4E8-EFDED4CD56D1}" sibTransId="{78844D1E-4FA9-4895-8800-73FA3C6174BC}"/>
    <dgm:cxn modelId="{950FB0DF-C2E1-42A3-B666-5395A76A735E}" type="presOf" srcId="{00471A08-61B4-46B0-A3A2-4A5377B06AF0}" destId="{06E22825-6E78-4718-88D1-88A24D43E8E0}" srcOrd="0" destOrd="0" presId="urn:microsoft.com/office/officeart/2005/8/layout/process5"/>
    <dgm:cxn modelId="{EBADE28C-C54E-42EB-B4DC-D8920498BBE9}" type="presOf" srcId="{30A3B074-060A-4727-B2CE-C534C04A0D0E}" destId="{603927E7-2C9D-4499-BD6E-7ECD30793A27}" srcOrd="0" destOrd="0" presId="urn:microsoft.com/office/officeart/2005/8/layout/process5"/>
    <dgm:cxn modelId="{D8D2CFAD-1AD8-41B3-B85E-EC0571D48E45}" type="presOf" srcId="{27EC1DDD-7C40-4931-926E-EA4F52863DCC}" destId="{39760511-FF27-4020-ABA3-7854D6B088D8}" srcOrd="1" destOrd="0" presId="urn:microsoft.com/office/officeart/2005/8/layout/process5"/>
    <dgm:cxn modelId="{4AC0A94C-C912-41F7-BFFE-36930F7AF2F6}" srcId="{30A3B074-060A-4727-B2CE-C534C04A0D0E}" destId="{C580ADFB-05F7-4467-9AED-1D69610FA3D9}" srcOrd="1" destOrd="0" parTransId="{51D66EE3-DAA2-4268-8298-1834B9EC1654}" sibTransId="{2E5AFC42-1E21-4297-99C8-A45A424A4CCB}"/>
    <dgm:cxn modelId="{592E19DA-6416-4DED-BCD7-B1E78C273D01}" type="presOf" srcId="{C41761D7-7AFC-496D-830F-BBEFD164D2E5}" destId="{E5CB19B7-B5C9-4F19-9FF8-74788D4ABC4F}" srcOrd="0" destOrd="0" presId="urn:microsoft.com/office/officeart/2005/8/layout/process5"/>
    <dgm:cxn modelId="{02F95908-AE36-414C-9D48-487469FEDA4F}" srcId="{30A3B074-060A-4727-B2CE-C534C04A0D0E}" destId="{BECE4DA2-91C9-4B12-9774-F9A83CA63FFF}" srcOrd="6" destOrd="0" parTransId="{A585BDEF-24BA-4DAA-A2CC-C7E1DA31065E}" sibTransId="{BFE70746-590A-4309-93BA-77BF935763B9}"/>
    <dgm:cxn modelId="{AF54B646-7E3A-4932-95C9-2A91EB04618D}" type="presOf" srcId="{AFAE0ADA-8655-4EFB-843D-FA6B26F3AB24}" destId="{19CE047F-D36D-4DD0-A708-BE5B3F715A06}" srcOrd="0" destOrd="0" presId="urn:microsoft.com/office/officeart/2005/8/layout/process5"/>
    <dgm:cxn modelId="{6B5EFD5F-6D6C-4AF7-8F76-1C1941D00217}" type="presOf" srcId="{27EC1DDD-7C40-4931-926E-EA4F52863DCC}" destId="{BD9AD008-A18C-41D9-A198-E7C53B474F15}" srcOrd="0" destOrd="0" presId="urn:microsoft.com/office/officeart/2005/8/layout/process5"/>
    <dgm:cxn modelId="{6562C8EE-DE55-4336-AB05-926EE7412305}" type="presOf" srcId="{087B292A-6790-4189-8CC0-8E163173A7AF}" destId="{F43254CC-1425-4CAE-BED9-51FB4E482E32}" srcOrd="0" destOrd="0" presId="urn:microsoft.com/office/officeart/2005/8/layout/process5"/>
    <dgm:cxn modelId="{F6CD989A-515A-40D7-A953-1CA704F54196}" type="presOf" srcId="{C31F072E-FBA1-44B6-BA27-AB7F37C31E54}" destId="{3319CAEB-A7FB-4EB8-9C95-3EF61488EFFF}" srcOrd="0" destOrd="0" presId="urn:microsoft.com/office/officeart/2005/8/layout/process5"/>
    <dgm:cxn modelId="{CC92A086-62F6-40F4-AA38-BB6BD123DCAC}" type="presOf" srcId="{4DF488C6-B319-442D-89FC-3507CD28AEFB}" destId="{1460E126-DB6B-492E-9829-F4FECAAA0B31}" srcOrd="0" destOrd="0" presId="urn:microsoft.com/office/officeart/2005/8/layout/process5"/>
    <dgm:cxn modelId="{AEFAEB41-1531-4006-B913-D1E6E95C9647}" type="presOf" srcId="{209A5EC7-45EE-4EE3-8E13-082FC5C2F6C7}" destId="{8CEFB480-BFBF-4B3C-BB0B-66CD45DD7E0F}" srcOrd="0" destOrd="0" presId="urn:microsoft.com/office/officeart/2005/8/layout/process5"/>
    <dgm:cxn modelId="{75457C3F-5C18-41D8-BE10-D952B80B7C27}" srcId="{30A3B074-060A-4727-B2CE-C534C04A0D0E}" destId="{087B292A-6790-4189-8CC0-8E163173A7AF}" srcOrd="0" destOrd="0" parTransId="{393FAD93-C638-498F-8151-20706D20B937}" sibTransId="{9FCAA48A-7B61-4286-91E2-4CB2019DF372}"/>
    <dgm:cxn modelId="{593F8D92-84DE-4C0D-8AD9-157F927C6E58}" srcId="{30A3B074-060A-4727-B2CE-C534C04A0D0E}" destId="{2FB8765B-9430-4C71-BDC8-BE19D7A2FC5C}" srcOrd="7" destOrd="0" parTransId="{6AA20921-3F66-48EF-BF28-2F48B270AE4A}" sibTransId="{2E3B96A4-EFB5-4AD6-8991-5DC9A98F73C5}"/>
    <dgm:cxn modelId="{88100EB9-09DB-4C32-A553-123FE955F2A2}" srcId="{30A3B074-060A-4727-B2CE-C534C04A0D0E}" destId="{B3573CD0-84DD-4B37-93F4-328AFD4091E1}" srcOrd="5" destOrd="0" parTransId="{52BC3C8D-13DB-49DA-9A01-72D3E54F0D95}" sibTransId="{9E922FDD-2849-4A5A-9706-34648E7B6722}"/>
    <dgm:cxn modelId="{942C5C42-A263-4F40-9F7E-E98D4A7B2B3C}" type="presOf" srcId="{BFE70746-590A-4309-93BA-77BF935763B9}" destId="{5127A788-CFBB-4A51-B24D-52DA75D3F916}" srcOrd="1" destOrd="0" presId="urn:microsoft.com/office/officeart/2005/8/layout/process5"/>
    <dgm:cxn modelId="{66825247-7C29-409B-9081-901A8C20AD38}" type="presOf" srcId="{9FCAA48A-7B61-4286-91E2-4CB2019DF372}" destId="{E21129C3-AAAF-47C3-89BE-49A2A00A795F}" srcOrd="1" destOrd="0" presId="urn:microsoft.com/office/officeart/2005/8/layout/process5"/>
    <dgm:cxn modelId="{625497A9-1136-4355-A33A-8BC8B0CC5798}" type="presOf" srcId="{2E5AFC42-1E21-4297-99C8-A45A424A4CCB}" destId="{B55DF1E6-FA21-445F-AC09-E66BCE8DACEF}" srcOrd="1" destOrd="0" presId="urn:microsoft.com/office/officeart/2005/8/layout/process5"/>
    <dgm:cxn modelId="{0A0FAF2C-602B-4CA7-8D9D-B6254D9B1F4E}" type="presParOf" srcId="{603927E7-2C9D-4499-BD6E-7ECD30793A27}" destId="{F43254CC-1425-4CAE-BED9-51FB4E482E32}" srcOrd="0" destOrd="0" presId="urn:microsoft.com/office/officeart/2005/8/layout/process5"/>
    <dgm:cxn modelId="{F946C213-A8D7-4627-AB97-3CC99183A34B}" type="presParOf" srcId="{603927E7-2C9D-4499-BD6E-7ECD30793A27}" destId="{0948EC00-7F5F-4387-B465-D049197F6DED}" srcOrd="1" destOrd="0" presId="urn:microsoft.com/office/officeart/2005/8/layout/process5"/>
    <dgm:cxn modelId="{E25B3724-4A6F-4648-907E-431E7583BE77}" type="presParOf" srcId="{0948EC00-7F5F-4387-B465-D049197F6DED}" destId="{E21129C3-AAAF-47C3-89BE-49A2A00A795F}" srcOrd="0" destOrd="0" presId="urn:microsoft.com/office/officeart/2005/8/layout/process5"/>
    <dgm:cxn modelId="{7685404F-F95D-457F-B71D-423212513676}" type="presParOf" srcId="{603927E7-2C9D-4499-BD6E-7ECD30793A27}" destId="{FDC886BD-BB25-4557-A3BE-A6E5F3236AD5}" srcOrd="2" destOrd="0" presId="urn:microsoft.com/office/officeart/2005/8/layout/process5"/>
    <dgm:cxn modelId="{BF88A40F-C279-4A4B-9313-5D266717FE5F}" type="presParOf" srcId="{603927E7-2C9D-4499-BD6E-7ECD30793A27}" destId="{C403BB61-2C4B-4C3F-B36B-0C66559AAB06}" srcOrd="3" destOrd="0" presId="urn:microsoft.com/office/officeart/2005/8/layout/process5"/>
    <dgm:cxn modelId="{19A487B9-0289-4BA7-85C9-969A85AD0DE0}" type="presParOf" srcId="{C403BB61-2C4B-4C3F-B36B-0C66559AAB06}" destId="{B55DF1E6-FA21-445F-AC09-E66BCE8DACEF}" srcOrd="0" destOrd="0" presId="urn:microsoft.com/office/officeart/2005/8/layout/process5"/>
    <dgm:cxn modelId="{D028827C-3EAD-4D3E-B484-D474ACC07F8F}" type="presParOf" srcId="{603927E7-2C9D-4499-BD6E-7ECD30793A27}" destId="{4870C1A0-788B-42A1-ADF2-78C4BCF6ECFC}" srcOrd="4" destOrd="0" presId="urn:microsoft.com/office/officeart/2005/8/layout/process5"/>
    <dgm:cxn modelId="{3DFD1518-D5FA-40A8-85E1-EC50EF9BA244}" type="presParOf" srcId="{603927E7-2C9D-4499-BD6E-7ECD30793A27}" destId="{BD9AD008-A18C-41D9-A198-E7C53B474F15}" srcOrd="5" destOrd="0" presId="urn:microsoft.com/office/officeart/2005/8/layout/process5"/>
    <dgm:cxn modelId="{E40D04ED-3ECC-4A65-B848-193BD544168E}" type="presParOf" srcId="{BD9AD008-A18C-41D9-A198-E7C53B474F15}" destId="{39760511-FF27-4020-ABA3-7854D6B088D8}" srcOrd="0" destOrd="0" presId="urn:microsoft.com/office/officeart/2005/8/layout/process5"/>
    <dgm:cxn modelId="{D623AD6E-AC7B-453F-8059-DCEF14A121CE}" type="presParOf" srcId="{603927E7-2C9D-4499-BD6E-7ECD30793A27}" destId="{1460E126-DB6B-492E-9829-F4FECAAA0B31}" srcOrd="6" destOrd="0" presId="urn:microsoft.com/office/officeart/2005/8/layout/process5"/>
    <dgm:cxn modelId="{242DE948-DBA0-4CB2-A8CD-E79BB8CB4930}" type="presParOf" srcId="{603927E7-2C9D-4499-BD6E-7ECD30793A27}" destId="{19CE047F-D36D-4DD0-A708-BE5B3F715A06}" srcOrd="7" destOrd="0" presId="urn:microsoft.com/office/officeart/2005/8/layout/process5"/>
    <dgm:cxn modelId="{7E5A835E-DBB0-4654-8469-0F6908F9418E}" type="presParOf" srcId="{19CE047F-D36D-4DD0-A708-BE5B3F715A06}" destId="{D1200522-05FC-4145-B80A-35459A8A7053}" srcOrd="0" destOrd="0" presId="urn:microsoft.com/office/officeart/2005/8/layout/process5"/>
    <dgm:cxn modelId="{FCE45B44-1A5B-4956-9810-897260EE14AA}" type="presParOf" srcId="{603927E7-2C9D-4499-BD6E-7ECD30793A27}" destId="{7B912594-04DB-44D9-A7E3-2DE5BAFCD0E7}" srcOrd="8" destOrd="0" presId="urn:microsoft.com/office/officeart/2005/8/layout/process5"/>
    <dgm:cxn modelId="{936D8E94-5A83-4931-8B05-B8271D2941BB}" type="presParOf" srcId="{603927E7-2C9D-4499-BD6E-7ECD30793A27}" destId="{06E22825-6E78-4718-88D1-88A24D43E8E0}" srcOrd="9" destOrd="0" presId="urn:microsoft.com/office/officeart/2005/8/layout/process5"/>
    <dgm:cxn modelId="{9278FF15-E8E6-4DF6-BE85-AA3D3E1E9B5C}" type="presParOf" srcId="{06E22825-6E78-4718-88D1-88A24D43E8E0}" destId="{988D769F-6F32-4A8E-A771-01E1761DEACE}" srcOrd="0" destOrd="0" presId="urn:microsoft.com/office/officeart/2005/8/layout/process5"/>
    <dgm:cxn modelId="{CC86333A-FFC8-46B2-984A-FE38377E4F10}" type="presParOf" srcId="{603927E7-2C9D-4499-BD6E-7ECD30793A27}" destId="{D899FB41-E888-496F-B4FE-F29FA9E23CE4}" srcOrd="10" destOrd="0" presId="urn:microsoft.com/office/officeart/2005/8/layout/process5"/>
    <dgm:cxn modelId="{C04EEE0E-1111-412B-ACD1-53AFEC8771A0}" type="presParOf" srcId="{603927E7-2C9D-4499-BD6E-7ECD30793A27}" destId="{D22082F1-7A12-4E83-A8B9-99BAAC20A3C0}" srcOrd="11" destOrd="0" presId="urn:microsoft.com/office/officeart/2005/8/layout/process5"/>
    <dgm:cxn modelId="{52D13B4E-F9F6-4AF2-ABFD-ADA74730F2F2}" type="presParOf" srcId="{D22082F1-7A12-4E83-A8B9-99BAAC20A3C0}" destId="{28617F6E-8AE7-4EFC-851A-EA9877388FB2}" srcOrd="0" destOrd="0" presId="urn:microsoft.com/office/officeart/2005/8/layout/process5"/>
    <dgm:cxn modelId="{9B9F5749-8F78-4407-AF22-12AE03D2D2AE}" type="presParOf" srcId="{603927E7-2C9D-4499-BD6E-7ECD30793A27}" destId="{1C30512C-51FF-457D-919F-7FDA64DB7FEC}" srcOrd="12" destOrd="0" presId="urn:microsoft.com/office/officeart/2005/8/layout/process5"/>
    <dgm:cxn modelId="{EA806FC6-0466-400A-86AB-4E5DD3CCFF99}" type="presParOf" srcId="{603927E7-2C9D-4499-BD6E-7ECD30793A27}" destId="{CA9D963A-FC37-41BB-BB8F-EA7A48B3CD13}" srcOrd="13" destOrd="0" presId="urn:microsoft.com/office/officeart/2005/8/layout/process5"/>
    <dgm:cxn modelId="{F8EBB948-9FC5-4241-B3A6-CC39FEA1841B}" type="presParOf" srcId="{CA9D963A-FC37-41BB-BB8F-EA7A48B3CD13}" destId="{5127A788-CFBB-4A51-B24D-52DA75D3F916}" srcOrd="0" destOrd="0" presId="urn:microsoft.com/office/officeart/2005/8/layout/process5"/>
    <dgm:cxn modelId="{E0266365-D75A-49C6-A353-F0A156323DFC}" type="presParOf" srcId="{603927E7-2C9D-4499-BD6E-7ECD30793A27}" destId="{2C517FE3-6180-4BC6-84BF-88EC85D785A4}" srcOrd="14" destOrd="0" presId="urn:microsoft.com/office/officeart/2005/8/layout/process5"/>
    <dgm:cxn modelId="{73CC0EE7-CF8E-403A-A658-112F5545C2E6}" type="presParOf" srcId="{603927E7-2C9D-4499-BD6E-7ECD30793A27}" destId="{A6E6B29E-C9B3-4864-A867-69062B1B023E}" srcOrd="15" destOrd="0" presId="urn:microsoft.com/office/officeart/2005/8/layout/process5"/>
    <dgm:cxn modelId="{0E8F105A-8C1D-46FA-88E9-C734AF29C77F}" type="presParOf" srcId="{A6E6B29E-C9B3-4864-A867-69062B1B023E}" destId="{860697F5-3F51-49FC-9F3D-DEFEA2405EB7}" srcOrd="0" destOrd="0" presId="urn:microsoft.com/office/officeart/2005/8/layout/process5"/>
    <dgm:cxn modelId="{2C342927-FD1D-4168-8109-D1FF691D7798}" type="presParOf" srcId="{603927E7-2C9D-4499-BD6E-7ECD30793A27}" destId="{DD9D985A-8482-4A68-A354-0381B5BFE5AF}" srcOrd="16" destOrd="0" presId="urn:microsoft.com/office/officeart/2005/8/layout/process5"/>
    <dgm:cxn modelId="{E9944725-AB46-4FA5-A36B-FD31EA070AB6}" type="presParOf" srcId="{603927E7-2C9D-4499-BD6E-7ECD30793A27}" destId="{8CEFB480-BFBF-4B3C-BB0B-66CD45DD7E0F}" srcOrd="17" destOrd="0" presId="urn:microsoft.com/office/officeart/2005/8/layout/process5"/>
    <dgm:cxn modelId="{C740C9D3-8E50-4200-B553-8DD015B54631}" type="presParOf" srcId="{8CEFB480-BFBF-4B3C-BB0B-66CD45DD7E0F}" destId="{FB750420-7248-47D5-A5EA-B4407F5CB41F}" srcOrd="0" destOrd="0" presId="urn:microsoft.com/office/officeart/2005/8/layout/process5"/>
    <dgm:cxn modelId="{886FA917-31B2-4BAA-AE27-E5A8910FE991}" type="presParOf" srcId="{603927E7-2C9D-4499-BD6E-7ECD30793A27}" destId="{CF65BCFA-2410-4451-8637-85300F679E4D}" srcOrd="18" destOrd="0" presId="urn:microsoft.com/office/officeart/2005/8/layout/process5"/>
    <dgm:cxn modelId="{9B04A9B3-5CCF-4FD4-AD58-2CA7A18387C8}" type="presParOf" srcId="{603927E7-2C9D-4499-BD6E-7ECD30793A27}" destId="{73E52B5F-B46F-4F7E-BC32-E2FE4DDE0E6C}" srcOrd="19" destOrd="0" presId="urn:microsoft.com/office/officeart/2005/8/layout/process5"/>
    <dgm:cxn modelId="{1EFF60D1-4CE7-4E32-BD99-4CD89C0EFF75}" type="presParOf" srcId="{73E52B5F-B46F-4F7E-BC32-E2FE4DDE0E6C}" destId="{35E811EF-6756-44C5-B711-9A1710EFB32E}" srcOrd="0" destOrd="0" presId="urn:microsoft.com/office/officeart/2005/8/layout/process5"/>
    <dgm:cxn modelId="{63D93551-5B77-4295-A9A1-7F0B7C9F6F1E}" type="presParOf" srcId="{603927E7-2C9D-4499-BD6E-7ECD30793A27}" destId="{3319CAEB-A7FB-4EB8-9C95-3EF61488EFFF}" srcOrd="20" destOrd="0" presId="urn:microsoft.com/office/officeart/2005/8/layout/process5"/>
    <dgm:cxn modelId="{FF6D4F29-41E6-4156-97A1-C4E7F747B28D}" type="presParOf" srcId="{603927E7-2C9D-4499-BD6E-7ECD30793A27}" destId="{E5CB19B7-B5C9-4F19-9FF8-74788D4ABC4F}" srcOrd="21" destOrd="0" presId="urn:microsoft.com/office/officeart/2005/8/layout/process5"/>
    <dgm:cxn modelId="{1CA24124-4236-436E-84BA-FE545CD86AAD}" type="presParOf" srcId="{E5CB19B7-B5C9-4F19-9FF8-74788D4ABC4F}" destId="{4D70B644-D95D-4898-A129-D1F79652F5B0}" srcOrd="0" destOrd="0" presId="urn:microsoft.com/office/officeart/2005/8/layout/process5"/>
    <dgm:cxn modelId="{BB0147AA-62BE-4B73-8E7E-62DA9BA892FC}" type="presParOf" srcId="{603927E7-2C9D-4499-BD6E-7ECD30793A27}" destId="{F5B0E931-358B-40CE-BDD0-883D96D4DBDB}" srcOrd="22" destOrd="0" presId="urn:microsoft.com/office/officeart/2005/8/layout/process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7DEF57-2080-4FA7-A52E-E1B4CDB87B6F}" type="doc">
      <dgm:prSet loTypeId="urn:microsoft.com/office/officeart/2005/8/layout/process1" loCatId="process" qsTypeId="urn:microsoft.com/office/officeart/2005/8/quickstyle/simple1" qsCatId="simple" csTypeId="urn:microsoft.com/office/officeart/2005/8/colors/accent1_2" csCatId="accent1" phldr="1"/>
      <dgm:spPr/>
    </dgm:pt>
    <dgm:pt modelId="{1363D2E4-7446-4EA9-9243-CCB4DC2E3FD3}">
      <dgm:prSet phldrT="[文本]" custT="1"/>
      <dgm:spPr>
        <a:noFill/>
        <a:ln w="44450">
          <a:solidFill>
            <a:schemeClr val="accent5"/>
          </a:solidFill>
        </a:ln>
      </dgm:spPr>
      <dgm:t>
        <a:bodyPr/>
        <a:lstStyle/>
        <a:p>
          <a:r>
            <a:rPr lang="zh-CN" altLang="en-US" sz="2000" b="1" dirty="0" smtClean="0">
              <a:latin typeface="微软雅黑" panose="020B0503020204020204" pitchFamily="34" charset="-122"/>
              <a:ea typeface="微软雅黑" panose="020B0503020204020204" pitchFamily="34" charset="-122"/>
            </a:rPr>
            <a:t>是否连续多次小于阈值</a:t>
          </a:r>
          <a:endParaRPr lang="zh-CN" altLang="en-US" sz="2000" b="1" dirty="0">
            <a:latin typeface="微软雅黑" panose="020B0503020204020204" pitchFamily="34" charset="-122"/>
            <a:ea typeface="微软雅黑" panose="020B0503020204020204" pitchFamily="34" charset="-122"/>
          </a:endParaRPr>
        </a:p>
      </dgm:t>
    </dgm:pt>
    <dgm:pt modelId="{9E77A848-D256-4239-B964-A7968135196C}" type="parTrans" cxnId="{1DCB85FF-5F99-4ABD-A9AA-67E7630477D1}">
      <dgm:prSet/>
      <dgm:spPr/>
      <dgm:t>
        <a:bodyPr/>
        <a:lstStyle/>
        <a:p>
          <a:endParaRPr lang="zh-CN" altLang="en-US"/>
        </a:p>
      </dgm:t>
    </dgm:pt>
    <dgm:pt modelId="{EB53AA15-1C7B-46C1-A5DB-67E1206F141D}" type="sibTrans" cxnId="{1DCB85FF-5F99-4ABD-A9AA-67E7630477D1}">
      <dgm:prSet/>
      <dgm:spPr>
        <a:noFill/>
        <a:ln w="44450">
          <a:solidFill>
            <a:schemeClr val="accent5"/>
          </a:solidFill>
        </a:ln>
      </dgm:spPr>
      <dgm:t>
        <a:bodyPr/>
        <a:lstStyle/>
        <a:p>
          <a:endParaRPr lang="zh-CN" altLang="en-US"/>
        </a:p>
      </dgm:t>
    </dgm:pt>
    <dgm:pt modelId="{7406D06D-7225-4301-BAA8-D080CE9D1A16}">
      <dgm:prSet phldrT="[文本]" custT="1"/>
      <dgm:spPr>
        <a:noFill/>
        <a:ln w="44450">
          <a:solidFill>
            <a:schemeClr val="accent5"/>
          </a:solidFill>
        </a:ln>
      </dgm:spPr>
      <dgm:t>
        <a:bodyPr/>
        <a:lstStyle/>
        <a:p>
          <a:r>
            <a:rPr lang="zh-CN" altLang="en-US" sz="2000" b="1" dirty="0" smtClean="0">
              <a:latin typeface="微软雅黑" panose="020B0503020204020204" pitchFamily="34" charset="-122"/>
              <a:ea typeface="微软雅黑" panose="020B0503020204020204" pitchFamily="34" charset="-122"/>
            </a:rPr>
            <a:t>求三个加速度绝对值之和</a:t>
          </a:r>
          <a:endParaRPr lang="zh-CN" altLang="en-US" sz="2000" b="1" dirty="0">
            <a:latin typeface="微软雅黑" panose="020B0503020204020204" pitchFamily="34" charset="-122"/>
            <a:ea typeface="微软雅黑" panose="020B0503020204020204" pitchFamily="34" charset="-122"/>
          </a:endParaRPr>
        </a:p>
      </dgm:t>
    </dgm:pt>
    <dgm:pt modelId="{C2B3116A-E910-4F8E-85E4-D0D0C3B8AA1D}" type="parTrans" cxnId="{F697B9ED-4119-4379-9B0F-CD4A8F159E98}">
      <dgm:prSet/>
      <dgm:spPr/>
      <dgm:t>
        <a:bodyPr/>
        <a:lstStyle/>
        <a:p>
          <a:endParaRPr lang="zh-CN" altLang="en-US"/>
        </a:p>
      </dgm:t>
    </dgm:pt>
    <dgm:pt modelId="{06DC2996-DEC5-4E3E-90D5-197B34087E96}" type="sibTrans" cxnId="{F697B9ED-4119-4379-9B0F-CD4A8F159E98}">
      <dgm:prSet/>
      <dgm:spPr>
        <a:noFill/>
        <a:ln w="44450">
          <a:solidFill>
            <a:schemeClr val="accent5"/>
          </a:solidFill>
        </a:ln>
      </dgm:spPr>
      <dgm:t>
        <a:bodyPr/>
        <a:lstStyle/>
        <a:p>
          <a:endParaRPr lang="zh-CN" altLang="en-US"/>
        </a:p>
      </dgm:t>
    </dgm:pt>
    <dgm:pt modelId="{22C5CF0C-AE2F-4F90-84E8-A3E7A3380BFD}">
      <dgm:prSet phldrT="[文本]" custT="1"/>
      <dgm:spPr>
        <a:noFill/>
        <a:ln w="44450">
          <a:solidFill>
            <a:schemeClr val="accent5"/>
          </a:solidFill>
        </a:ln>
      </dgm:spPr>
      <dgm:t>
        <a:bodyPr/>
        <a:lstStyle/>
        <a:p>
          <a:r>
            <a:rPr lang="zh-CN" altLang="en-US" sz="2000" b="1" dirty="0" smtClean="0">
              <a:latin typeface="微软雅黑" panose="020B0503020204020204" pitchFamily="34" charset="-122"/>
              <a:ea typeface="微软雅黑" panose="020B0503020204020204" pitchFamily="34" charset="-122"/>
            </a:rPr>
            <a:t>原加速度数据</a:t>
          </a:r>
          <a:endParaRPr lang="zh-CN" altLang="en-US" sz="2000" b="1" dirty="0">
            <a:latin typeface="微软雅黑" panose="020B0503020204020204" pitchFamily="34" charset="-122"/>
            <a:ea typeface="微软雅黑" panose="020B0503020204020204" pitchFamily="34" charset="-122"/>
          </a:endParaRPr>
        </a:p>
      </dgm:t>
    </dgm:pt>
    <dgm:pt modelId="{2DC885B6-D61E-404F-89F4-532803BF6955}" type="sibTrans" cxnId="{F75BC050-0576-4051-9DF4-D709A04A7B26}">
      <dgm:prSet/>
      <dgm:spPr>
        <a:noFill/>
        <a:ln w="44450">
          <a:solidFill>
            <a:schemeClr val="accent5"/>
          </a:solidFill>
        </a:ln>
      </dgm:spPr>
      <dgm:t>
        <a:bodyPr/>
        <a:lstStyle/>
        <a:p>
          <a:endParaRPr lang="zh-CN" altLang="en-US"/>
        </a:p>
      </dgm:t>
    </dgm:pt>
    <dgm:pt modelId="{223FF489-2901-4102-A1A1-7E7ED6093F64}" type="parTrans" cxnId="{F75BC050-0576-4051-9DF4-D709A04A7B26}">
      <dgm:prSet/>
      <dgm:spPr/>
      <dgm:t>
        <a:bodyPr/>
        <a:lstStyle/>
        <a:p>
          <a:endParaRPr lang="zh-CN" altLang="en-US"/>
        </a:p>
      </dgm:t>
    </dgm:pt>
    <dgm:pt modelId="{28DD28B4-9C8B-473C-824C-0639F776927C}">
      <dgm:prSet phldrT="[文本]" custT="1"/>
      <dgm:spPr>
        <a:noFill/>
        <a:ln w="44450">
          <a:solidFill>
            <a:schemeClr val="accent5"/>
          </a:solidFill>
        </a:ln>
      </dgm:spPr>
      <dgm:t>
        <a:bodyPr/>
        <a:lstStyle/>
        <a:p>
          <a:r>
            <a:rPr lang="zh-CN" altLang="en-US" sz="2000" b="1" dirty="0" smtClean="0">
              <a:latin typeface="微软雅黑" panose="020B0503020204020204" pitchFamily="34" charset="-122"/>
              <a:ea typeface="微软雅黑" panose="020B0503020204020204" pitchFamily="34" charset="-122"/>
            </a:rPr>
            <a:t>如果是则校正速度位移</a:t>
          </a:r>
          <a:endParaRPr lang="zh-CN" altLang="en-US" sz="2000" b="1" dirty="0">
            <a:latin typeface="微软雅黑" panose="020B0503020204020204" pitchFamily="34" charset="-122"/>
            <a:ea typeface="微软雅黑" panose="020B0503020204020204" pitchFamily="34" charset="-122"/>
          </a:endParaRPr>
        </a:p>
      </dgm:t>
    </dgm:pt>
    <dgm:pt modelId="{2B0200F9-A984-4A49-8AEC-A8A7DD02F35F}" type="parTrans" cxnId="{5B37ACF9-AE2A-4263-888E-02ACBC454731}">
      <dgm:prSet/>
      <dgm:spPr/>
      <dgm:t>
        <a:bodyPr/>
        <a:lstStyle/>
        <a:p>
          <a:endParaRPr lang="zh-CN" altLang="en-US"/>
        </a:p>
      </dgm:t>
    </dgm:pt>
    <dgm:pt modelId="{AC66A7E8-57D5-469E-A67A-E2A7EB40F3FF}" type="sibTrans" cxnId="{5B37ACF9-AE2A-4263-888E-02ACBC454731}">
      <dgm:prSet/>
      <dgm:spPr/>
      <dgm:t>
        <a:bodyPr/>
        <a:lstStyle/>
        <a:p>
          <a:endParaRPr lang="zh-CN" altLang="en-US"/>
        </a:p>
      </dgm:t>
    </dgm:pt>
    <dgm:pt modelId="{C5522A8F-EFD7-48A1-93C9-6CB4F741C7A8}" type="pres">
      <dgm:prSet presAssocID="{627DEF57-2080-4FA7-A52E-E1B4CDB87B6F}" presName="Name0" presStyleCnt="0">
        <dgm:presLayoutVars>
          <dgm:dir/>
          <dgm:resizeHandles val="exact"/>
        </dgm:presLayoutVars>
      </dgm:prSet>
      <dgm:spPr/>
    </dgm:pt>
    <dgm:pt modelId="{ED62302F-2A42-406E-AA90-B57FF8C1EA03}" type="pres">
      <dgm:prSet presAssocID="{22C5CF0C-AE2F-4F90-84E8-A3E7A3380BFD}" presName="node" presStyleLbl="node1" presStyleIdx="0" presStyleCnt="4">
        <dgm:presLayoutVars>
          <dgm:bulletEnabled val="1"/>
        </dgm:presLayoutVars>
      </dgm:prSet>
      <dgm:spPr/>
      <dgm:t>
        <a:bodyPr/>
        <a:lstStyle/>
        <a:p>
          <a:endParaRPr lang="zh-CN" altLang="en-US"/>
        </a:p>
      </dgm:t>
    </dgm:pt>
    <dgm:pt modelId="{2A86D08B-4EA8-4D75-8750-F8FCC8231DC3}" type="pres">
      <dgm:prSet presAssocID="{2DC885B6-D61E-404F-89F4-532803BF6955}" presName="sibTrans" presStyleLbl="sibTrans2D1" presStyleIdx="0" presStyleCnt="3"/>
      <dgm:spPr/>
      <dgm:t>
        <a:bodyPr/>
        <a:lstStyle/>
        <a:p>
          <a:endParaRPr lang="zh-CN" altLang="en-US"/>
        </a:p>
      </dgm:t>
    </dgm:pt>
    <dgm:pt modelId="{778B5F9D-F662-43D5-A120-84E1D88F9D38}" type="pres">
      <dgm:prSet presAssocID="{2DC885B6-D61E-404F-89F4-532803BF6955}" presName="connectorText" presStyleLbl="sibTrans2D1" presStyleIdx="0" presStyleCnt="3"/>
      <dgm:spPr/>
      <dgm:t>
        <a:bodyPr/>
        <a:lstStyle/>
        <a:p>
          <a:endParaRPr lang="zh-CN" altLang="en-US"/>
        </a:p>
      </dgm:t>
    </dgm:pt>
    <dgm:pt modelId="{91FDD4BA-5DF0-472C-B207-14D14376891C}" type="pres">
      <dgm:prSet presAssocID="{7406D06D-7225-4301-BAA8-D080CE9D1A16}" presName="node" presStyleLbl="node1" presStyleIdx="1" presStyleCnt="4">
        <dgm:presLayoutVars>
          <dgm:bulletEnabled val="1"/>
        </dgm:presLayoutVars>
      </dgm:prSet>
      <dgm:spPr/>
      <dgm:t>
        <a:bodyPr/>
        <a:lstStyle/>
        <a:p>
          <a:endParaRPr lang="zh-CN" altLang="en-US"/>
        </a:p>
      </dgm:t>
    </dgm:pt>
    <dgm:pt modelId="{700CFAD2-D16C-45FC-87DB-AA40C409E635}" type="pres">
      <dgm:prSet presAssocID="{06DC2996-DEC5-4E3E-90D5-197B34087E96}" presName="sibTrans" presStyleLbl="sibTrans2D1" presStyleIdx="1" presStyleCnt="3"/>
      <dgm:spPr/>
      <dgm:t>
        <a:bodyPr/>
        <a:lstStyle/>
        <a:p>
          <a:endParaRPr lang="zh-CN" altLang="en-US"/>
        </a:p>
      </dgm:t>
    </dgm:pt>
    <dgm:pt modelId="{9DE7D5C5-6A3A-4FB5-B17F-95EA2396D896}" type="pres">
      <dgm:prSet presAssocID="{06DC2996-DEC5-4E3E-90D5-197B34087E96}" presName="connectorText" presStyleLbl="sibTrans2D1" presStyleIdx="1" presStyleCnt="3"/>
      <dgm:spPr/>
      <dgm:t>
        <a:bodyPr/>
        <a:lstStyle/>
        <a:p>
          <a:endParaRPr lang="zh-CN" altLang="en-US"/>
        </a:p>
      </dgm:t>
    </dgm:pt>
    <dgm:pt modelId="{6442CE8E-0D52-4893-85C2-E84079167551}" type="pres">
      <dgm:prSet presAssocID="{1363D2E4-7446-4EA9-9243-CCB4DC2E3FD3}" presName="node" presStyleLbl="node1" presStyleIdx="2" presStyleCnt="4">
        <dgm:presLayoutVars>
          <dgm:bulletEnabled val="1"/>
        </dgm:presLayoutVars>
      </dgm:prSet>
      <dgm:spPr/>
      <dgm:t>
        <a:bodyPr/>
        <a:lstStyle/>
        <a:p>
          <a:endParaRPr lang="zh-CN" altLang="en-US"/>
        </a:p>
      </dgm:t>
    </dgm:pt>
    <dgm:pt modelId="{87D52A70-5162-468E-A2E6-FD3B205CB0C0}" type="pres">
      <dgm:prSet presAssocID="{EB53AA15-1C7B-46C1-A5DB-67E1206F141D}" presName="sibTrans" presStyleLbl="sibTrans2D1" presStyleIdx="2" presStyleCnt="3"/>
      <dgm:spPr/>
      <dgm:t>
        <a:bodyPr/>
        <a:lstStyle/>
        <a:p>
          <a:endParaRPr lang="zh-CN" altLang="en-US"/>
        </a:p>
      </dgm:t>
    </dgm:pt>
    <dgm:pt modelId="{8F519DF9-72BA-42D3-AAF2-70EAB8F8FDC8}" type="pres">
      <dgm:prSet presAssocID="{EB53AA15-1C7B-46C1-A5DB-67E1206F141D}" presName="connectorText" presStyleLbl="sibTrans2D1" presStyleIdx="2" presStyleCnt="3"/>
      <dgm:spPr/>
      <dgm:t>
        <a:bodyPr/>
        <a:lstStyle/>
        <a:p>
          <a:endParaRPr lang="zh-CN" altLang="en-US"/>
        </a:p>
      </dgm:t>
    </dgm:pt>
    <dgm:pt modelId="{D5661B51-4E58-45A0-9B05-5599009510BC}" type="pres">
      <dgm:prSet presAssocID="{28DD28B4-9C8B-473C-824C-0639F776927C}" presName="node" presStyleLbl="node1" presStyleIdx="3" presStyleCnt="4">
        <dgm:presLayoutVars>
          <dgm:bulletEnabled val="1"/>
        </dgm:presLayoutVars>
      </dgm:prSet>
      <dgm:spPr/>
      <dgm:t>
        <a:bodyPr/>
        <a:lstStyle/>
        <a:p>
          <a:endParaRPr lang="zh-CN" altLang="en-US"/>
        </a:p>
      </dgm:t>
    </dgm:pt>
  </dgm:ptLst>
  <dgm:cxnLst>
    <dgm:cxn modelId="{EDE67188-5E27-4B4D-A5E7-C400BD4A8A2E}" type="presOf" srcId="{2DC885B6-D61E-404F-89F4-532803BF6955}" destId="{778B5F9D-F662-43D5-A120-84E1D88F9D38}" srcOrd="1" destOrd="0" presId="urn:microsoft.com/office/officeart/2005/8/layout/process1"/>
    <dgm:cxn modelId="{A2A24976-A4B2-4E85-B822-749D3C7EC57A}" type="presOf" srcId="{7406D06D-7225-4301-BAA8-D080CE9D1A16}" destId="{91FDD4BA-5DF0-472C-B207-14D14376891C}" srcOrd="0" destOrd="0" presId="urn:microsoft.com/office/officeart/2005/8/layout/process1"/>
    <dgm:cxn modelId="{F697B9ED-4119-4379-9B0F-CD4A8F159E98}" srcId="{627DEF57-2080-4FA7-A52E-E1B4CDB87B6F}" destId="{7406D06D-7225-4301-BAA8-D080CE9D1A16}" srcOrd="1" destOrd="0" parTransId="{C2B3116A-E910-4F8E-85E4-D0D0C3B8AA1D}" sibTransId="{06DC2996-DEC5-4E3E-90D5-197B34087E96}"/>
    <dgm:cxn modelId="{F2BC4120-78F0-4C47-B329-C4A27606C51D}" type="presOf" srcId="{28DD28B4-9C8B-473C-824C-0639F776927C}" destId="{D5661B51-4E58-45A0-9B05-5599009510BC}" srcOrd="0" destOrd="0" presId="urn:microsoft.com/office/officeart/2005/8/layout/process1"/>
    <dgm:cxn modelId="{E65BFF08-C4BE-4FE2-8793-C331250AF7E5}" type="presOf" srcId="{EB53AA15-1C7B-46C1-A5DB-67E1206F141D}" destId="{8F519DF9-72BA-42D3-AAF2-70EAB8F8FDC8}" srcOrd="1" destOrd="0" presId="urn:microsoft.com/office/officeart/2005/8/layout/process1"/>
    <dgm:cxn modelId="{A233BAAD-C519-4ABC-A9F4-A82064291C0C}" type="presOf" srcId="{627DEF57-2080-4FA7-A52E-E1B4CDB87B6F}" destId="{C5522A8F-EFD7-48A1-93C9-6CB4F741C7A8}" srcOrd="0" destOrd="0" presId="urn:microsoft.com/office/officeart/2005/8/layout/process1"/>
    <dgm:cxn modelId="{1574F86E-D3E6-463D-88DF-423002965EB5}" type="presOf" srcId="{06DC2996-DEC5-4E3E-90D5-197B34087E96}" destId="{700CFAD2-D16C-45FC-87DB-AA40C409E635}" srcOrd="0" destOrd="0" presId="urn:microsoft.com/office/officeart/2005/8/layout/process1"/>
    <dgm:cxn modelId="{56406381-718F-4CD8-9337-016FD28D2C93}" type="presOf" srcId="{06DC2996-DEC5-4E3E-90D5-197B34087E96}" destId="{9DE7D5C5-6A3A-4FB5-B17F-95EA2396D896}" srcOrd="1" destOrd="0" presId="urn:microsoft.com/office/officeart/2005/8/layout/process1"/>
    <dgm:cxn modelId="{3A22CB2C-4892-4776-A7A6-4706069B2013}" type="presOf" srcId="{1363D2E4-7446-4EA9-9243-CCB4DC2E3FD3}" destId="{6442CE8E-0D52-4893-85C2-E84079167551}" srcOrd="0" destOrd="0" presId="urn:microsoft.com/office/officeart/2005/8/layout/process1"/>
    <dgm:cxn modelId="{F75BC050-0576-4051-9DF4-D709A04A7B26}" srcId="{627DEF57-2080-4FA7-A52E-E1B4CDB87B6F}" destId="{22C5CF0C-AE2F-4F90-84E8-A3E7A3380BFD}" srcOrd="0" destOrd="0" parTransId="{223FF489-2901-4102-A1A1-7E7ED6093F64}" sibTransId="{2DC885B6-D61E-404F-89F4-532803BF6955}"/>
    <dgm:cxn modelId="{1DCB85FF-5F99-4ABD-A9AA-67E7630477D1}" srcId="{627DEF57-2080-4FA7-A52E-E1B4CDB87B6F}" destId="{1363D2E4-7446-4EA9-9243-CCB4DC2E3FD3}" srcOrd="2" destOrd="0" parTransId="{9E77A848-D256-4239-B964-A7968135196C}" sibTransId="{EB53AA15-1C7B-46C1-A5DB-67E1206F141D}"/>
    <dgm:cxn modelId="{B69EF993-80B5-4AC9-BA33-6640C3038695}" type="presOf" srcId="{22C5CF0C-AE2F-4F90-84E8-A3E7A3380BFD}" destId="{ED62302F-2A42-406E-AA90-B57FF8C1EA03}" srcOrd="0" destOrd="0" presId="urn:microsoft.com/office/officeart/2005/8/layout/process1"/>
    <dgm:cxn modelId="{37A4B4AD-A1B5-4C35-9CFE-A76315A7A388}" type="presOf" srcId="{2DC885B6-D61E-404F-89F4-532803BF6955}" destId="{2A86D08B-4EA8-4D75-8750-F8FCC8231DC3}" srcOrd="0" destOrd="0" presId="urn:microsoft.com/office/officeart/2005/8/layout/process1"/>
    <dgm:cxn modelId="{5B37ACF9-AE2A-4263-888E-02ACBC454731}" srcId="{627DEF57-2080-4FA7-A52E-E1B4CDB87B6F}" destId="{28DD28B4-9C8B-473C-824C-0639F776927C}" srcOrd="3" destOrd="0" parTransId="{2B0200F9-A984-4A49-8AEC-A8A7DD02F35F}" sibTransId="{AC66A7E8-57D5-469E-A67A-E2A7EB40F3FF}"/>
    <dgm:cxn modelId="{D14274EC-4A3E-4A15-9279-561016A33D5A}" type="presOf" srcId="{EB53AA15-1C7B-46C1-A5DB-67E1206F141D}" destId="{87D52A70-5162-468E-A2E6-FD3B205CB0C0}" srcOrd="0" destOrd="0" presId="urn:microsoft.com/office/officeart/2005/8/layout/process1"/>
    <dgm:cxn modelId="{5B1F7028-EB82-4137-9EE0-BEED418247A3}" type="presParOf" srcId="{C5522A8F-EFD7-48A1-93C9-6CB4F741C7A8}" destId="{ED62302F-2A42-406E-AA90-B57FF8C1EA03}" srcOrd="0" destOrd="0" presId="urn:microsoft.com/office/officeart/2005/8/layout/process1"/>
    <dgm:cxn modelId="{F8E2B8A0-77B7-4B03-B4D0-3CA32F28ADEE}" type="presParOf" srcId="{C5522A8F-EFD7-48A1-93C9-6CB4F741C7A8}" destId="{2A86D08B-4EA8-4D75-8750-F8FCC8231DC3}" srcOrd="1" destOrd="0" presId="urn:microsoft.com/office/officeart/2005/8/layout/process1"/>
    <dgm:cxn modelId="{57DD5939-5B30-4D94-9223-BC2D71F8BCE7}" type="presParOf" srcId="{2A86D08B-4EA8-4D75-8750-F8FCC8231DC3}" destId="{778B5F9D-F662-43D5-A120-84E1D88F9D38}" srcOrd="0" destOrd="0" presId="urn:microsoft.com/office/officeart/2005/8/layout/process1"/>
    <dgm:cxn modelId="{0865C9CB-B4CB-42D8-9156-4CDF182D296F}" type="presParOf" srcId="{C5522A8F-EFD7-48A1-93C9-6CB4F741C7A8}" destId="{91FDD4BA-5DF0-472C-B207-14D14376891C}" srcOrd="2" destOrd="0" presId="urn:microsoft.com/office/officeart/2005/8/layout/process1"/>
    <dgm:cxn modelId="{434B6CE5-89ED-45C4-A242-09E8234C9724}" type="presParOf" srcId="{C5522A8F-EFD7-48A1-93C9-6CB4F741C7A8}" destId="{700CFAD2-D16C-45FC-87DB-AA40C409E635}" srcOrd="3" destOrd="0" presId="urn:microsoft.com/office/officeart/2005/8/layout/process1"/>
    <dgm:cxn modelId="{CB1A2290-7222-4919-AC47-0921865C5254}" type="presParOf" srcId="{700CFAD2-D16C-45FC-87DB-AA40C409E635}" destId="{9DE7D5C5-6A3A-4FB5-B17F-95EA2396D896}" srcOrd="0" destOrd="0" presId="urn:microsoft.com/office/officeart/2005/8/layout/process1"/>
    <dgm:cxn modelId="{363B9958-85B0-4683-AE4B-D5FB494190C9}" type="presParOf" srcId="{C5522A8F-EFD7-48A1-93C9-6CB4F741C7A8}" destId="{6442CE8E-0D52-4893-85C2-E84079167551}" srcOrd="4" destOrd="0" presId="urn:microsoft.com/office/officeart/2005/8/layout/process1"/>
    <dgm:cxn modelId="{1C71812A-532D-4299-A67F-F3F80455EC7B}" type="presParOf" srcId="{C5522A8F-EFD7-48A1-93C9-6CB4F741C7A8}" destId="{87D52A70-5162-468E-A2E6-FD3B205CB0C0}" srcOrd="5" destOrd="0" presId="urn:microsoft.com/office/officeart/2005/8/layout/process1"/>
    <dgm:cxn modelId="{14542F9D-061C-4704-B035-2F5DDAC4D1FE}" type="presParOf" srcId="{87D52A70-5162-468E-A2E6-FD3B205CB0C0}" destId="{8F519DF9-72BA-42D3-AAF2-70EAB8F8FDC8}" srcOrd="0" destOrd="0" presId="urn:microsoft.com/office/officeart/2005/8/layout/process1"/>
    <dgm:cxn modelId="{D5280497-E8B7-4E65-B009-73CD0F9C244B}" type="presParOf" srcId="{C5522A8F-EFD7-48A1-93C9-6CB4F741C7A8}" destId="{D5661B51-4E58-45A0-9B05-5599009510BC}"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A3B074-060A-4727-B2CE-C534C04A0D0E}" type="doc">
      <dgm:prSet loTypeId="urn:microsoft.com/office/officeart/2005/8/layout/process5" loCatId="process" qsTypeId="urn:microsoft.com/office/officeart/2005/8/quickstyle/simple1" qsCatId="simple" csTypeId="urn:microsoft.com/office/officeart/2005/8/colors/accent0_1" csCatId="mainScheme" phldr="1"/>
      <dgm:spPr/>
      <dgm:t>
        <a:bodyPr/>
        <a:lstStyle/>
        <a:p>
          <a:endParaRPr lang="zh-CN" altLang="en-US"/>
        </a:p>
      </dgm:t>
    </dgm:pt>
    <dgm:pt modelId="{087B292A-6790-4189-8CC0-8E163173A7AF}">
      <dgm:prSet phldrT="[文本]" custT="1"/>
      <dgm:spPr>
        <a:xfrm>
          <a:off x="2081523" y="1829"/>
          <a:ext cx="1111262" cy="666757"/>
        </a:xfrm>
        <a:noFill/>
        <a:ln w="38100" cap="flat" cmpd="sng" algn="ctr">
          <a:solidFill>
            <a:srgbClr val="F79646"/>
          </a:solidFill>
          <a:prstDash val="solid"/>
          <a:miter lim="800000"/>
        </a:ln>
        <a:effectLst/>
      </dgm:spPr>
      <dgm:t>
        <a:bodyPr/>
        <a:lstStyle/>
        <a:p>
          <a:r>
            <a:rPr lang="zh-CN" altLang="en-US" sz="1400" b="1" dirty="0" smtClean="0">
              <a:solidFill>
                <a:schemeClr val="tx1"/>
              </a:solidFill>
            </a:rPr>
            <a:t>单个循环开始</a:t>
          </a:r>
          <a:endParaRPr lang="zh-CN" altLang="en-US" sz="1400" b="1" dirty="0">
            <a:solidFill>
              <a:schemeClr val="tx1"/>
            </a:solidFill>
            <a:latin typeface="Calibri" panose="020F0502020204030204"/>
            <a:ea typeface="宋体" panose="02010600030101010101" pitchFamily="2" charset="-122"/>
            <a:cs typeface="+mn-cs"/>
          </a:endParaRPr>
        </a:p>
      </dgm:t>
    </dgm:pt>
    <dgm:pt modelId="{393FAD93-C638-498F-8151-20706D20B937}" type="parTrans" cxnId="{75457C3F-5C18-41D8-BE10-D952B80B7C27}">
      <dgm:prSet/>
      <dgm:spPr/>
      <dgm:t>
        <a:bodyPr/>
        <a:lstStyle/>
        <a:p>
          <a:endParaRPr lang="zh-CN" altLang="en-US" sz="1400" b="1">
            <a:solidFill>
              <a:schemeClr val="tx1"/>
            </a:solidFill>
          </a:endParaRPr>
        </a:p>
      </dgm:t>
    </dgm:pt>
    <dgm:pt modelId="{9FCAA48A-7B61-4286-91E2-4CB2019DF372}" type="sibTrans" cxnId="{75457C3F-5C18-41D8-BE10-D952B80B7C27}">
      <dgm:prSet custT="1"/>
      <dgm:spPr>
        <a:xfrm>
          <a:off x="3290577" y="197411"/>
          <a:ext cx="235587" cy="275592"/>
        </a:xfrm>
        <a:solidFill>
          <a:schemeClr val="tx1">
            <a:lumMod val="75000"/>
          </a:schemeClr>
        </a:solidFill>
        <a:ln w="38100">
          <a:noFill/>
        </a:ln>
        <a:effectLst/>
      </dgm:spPr>
      <dgm:t>
        <a:bodyPr/>
        <a:lstStyle/>
        <a:p>
          <a:endParaRPr lang="zh-CN" altLang="en-US" sz="1400" b="1">
            <a:solidFill>
              <a:schemeClr val="tx1"/>
            </a:solidFill>
            <a:latin typeface="Calibri" panose="020F0502020204030204"/>
            <a:ea typeface="宋体" panose="02010600030101010101" pitchFamily="2" charset="-122"/>
            <a:cs typeface="+mn-cs"/>
          </a:endParaRPr>
        </a:p>
      </dgm:t>
    </dgm:pt>
    <dgm:pt modelId="{C65C1D28-9217-4A99-88EF-D4818CBC648F}">
      <dgm:prSet phldrT="[文本]" custT="1"/>
      <dgm:spPr>
        <a:noFill/>
        <a:ln w="38100">
          <a:solidFill>
            <a:srgbClr val="F79646"/>
          </a:solidFill>
        </a:ln>
      </dgm:spPr>
      <dgm:t>
        <a:bodyPr/>
        <a:lstStyle/>
        <a:p>
          <a:r>
            <a:rPr lang="zh-CN" altLang="en-US" sz="1400" b="1">
              <a:solidFill>
                <a:schemeClr val="tx1"/>
              </a:solidFill>
            </a:rPr>
            <a:t>获取原始加速度</a:t>
          </a:r>
          <a:r>
            <a:rPr lang="en-US" altLang="zh-CN" sz="1400" b="1">
              <a:solidFill>
                <a:schemeClr val="tx1"/>
              </a:solidFill>
            </a:rPr>
            <a:t>A0</a:t>
          </a:r>
          <a:endParaRPr lang="zh-CN" altLang="en-US" sz="1400" b="1">
            <a:solidFill>
              <a:schemeClr val="tx1"/>
            </a:solidFill>
          </a:endParaRPr>
        </a:p>
      </dgm:t>
    </dgm:pt>
    <dgm:pt modelId="{FDE1B0F3-092C-472B-9C77-D863836D11B2}" type="parTrans" cxnId="{ED47D072-F6C7-477E-B055-9042802BADB5}">
      <dgm:prSet/>
      <dgm:spPr/>
      <dgm:t>
        <a:bodyPr/>
        <a:lstStyle/>
        <a:p>
          <a:endParaRPr lang="zh-CN" altLang="en-US" sz="1400" b="1">
            <a:solidFill>
              <a:schemeClr val="tx1"/>
            </a:solidFill>
          </a:endParaRPr>
        </a:p>
      </dgm:t>
    </dgm:pt>
    <dgm:pt modelId="{ACD5417A-75C9-424E-9D0C-A2100F394616}" type="sibTrans" cxnId="{ED47D072-F6C7-477E-B055-9042802BADB5}">
      <dgm:prSet custT="1"/>
      <dgm:spPr>
        <a:solidFill>
          <a:schemeClr val="tx1">
            <a:lumMod val="75000"/>
          </a:schemeClr>
        </a:solidFill>
        <a:ln w="38100">
          <a:noFill/>
        </a:ln>
      </dgm:spPr>
      <dgm:t>
        <a:bodyPr/>
        <a:lstStyle/>
        <a:p>
          <a:endParaRPr lang="zh-CN" altLang="en-US" sz="1400" b="1">
            <a:solidFill>
              <a:schemeClr val="tx1"/>
            </a:solidFill>
          </a:endParaRPr>
        </a:p>
      </dgm:t>
    </dgm:pt>
    <dgm:pt modelId="{2B90CBC3-18A9-4F4E-B03E-440B7DD8E855}">
      <dgm:prSet phldrT="[文本]" custT="1"/>
      <dgm:spPr>
        <a:noFill/>
        <a:ln w="38100">
          <a:solidFill>
            <a:srgbClr val="F79646"/>
          </a:solidFill>
        </a:ln>
      </dgm:spPr>
      <dgm:t>
        <a:bodyPr/>
        <a:lstStyle/>
        <a:p>
          <a:r>
            <a:rPr lang="zh-CN" altLang="en-US" sz="1400" b="1" dirty="0">
              <a:solidFill>
                <a:schemeClr val="tx1"/>
              </a:solidFill>
            </a:rPr>
            <a:t>低通滤波去高频分量</a:t>
          </a:r>
        </a:p>
      </dgm:t>
    </dgm:pt>
    <dgm:pt modelId="{259E3519-5077-4094-800C-6DE1901F79C5}" type="parTrans" cxnId="{BA142545-DACF-4B8C-9692-AC991D0E1DF0}">
      <dgm:prSet/>
      <dgm:spPr/>
      <dgm:t>
        <a:bodyPr/>
        <a:lstStyle/>
        <a:p>
          <a:endParaRPr lang="zh-CN" altLang="en-US" sz="1400" b="1">
            <a:solidFill>
              <a:schemeClr val="tx1"/>
            </a:solidFill>
          </a:endParaRPr>
        </a:p>
      </dgm:t>
    </dgm:pt>
    <dgm:pt modelId="{B421E1C7-AA39-4FBA-ACE3-75F21319D066}" type="sibTrans" cxnId="{BA142545-DACF-4B8C-9692-AC991D0E1DF0}">
      <dgm:prSet custT="1"/>
      <dgm:spPr>
        <a:solidFill>
          <a:schemeClr val="tx1">
            <a:lumMod val="75000"/>
          </a:schemeClr>
        </a:solidFill>
        <a:ln w="38100">
          <a:noFill/>
        </a:ln>
      </dgm:spPr>
      <dgm:t>
        <a:bodyPr/>
        <a:lstStyle/>
        <a:p>
          <a:endParaRPr lang="zh-CN" altLang="en-US" sz="1400" b="1">
            <a:solidFill>
              <a:schemeClr val="tx1"/>
            </a:solidFill>
          </a:endParaRPr>
        </a:p>
      </dgm:t>
    </dgm:pt>
    <dgm:pt modelId="{3F8249FB-5C63-42BC-B4E2-2991E4BCECBF}">
      <dgm:prSet phldrT="[文本]" custT="1"/>
      <dgm:spPr>
        <a:noFill/>
        <a:ln w="38100">
          <a:solidFill>
            <a:srgbClr val="F79646"/>
          </a:solidFill>
        </a:ln>
      </dgm:spPr>
      <dgm:t>
        <a:bodyPr/>
        <a:lstStyle/>
        <a:p>
          <a:r>
            <a:rPr lang="zh-CN" altLang="en-US" sz="1400" b="1" dirty="0">
              <a:solidFill>
                <a:schemeClr val="tx1"/>
              </a:solidFill>
            </a:rPr>
            <a:t>高通滤波去低频趋势项得到</a:t>
          </a:r>
          <a:r>
            <a:rPr lang="en-US" altLang="zh-CN" sz="1400" b="1" dirty="0">
              <a:solidFill>
                <a:schemeClr val="tx1"/>
              </a:solidFill>
            </a:rPr>
            <a:t>A</a:t>
          </a:r>
          <a:endParaRPr lang="zh-CN" altLang="en-US" sz="1400" b="1" dirty="0">
            <a:solidFill>
              <a:schemeClr val="tx1"/>
            </a:solidFill>
          </a:endParaRPr>
        </a:p>
      </dgm:t>
    </dgm:pt>
    <dgm:pt modelId="{AF07CC79-1D75-46AB-8D2A-F3FE4F29F388}" type="parTrans" cxnId="{B9F1E8A2-9D56-424A-AB07-F8C1CD6D8482}">
      <dgm:prSet/>
      <dgm:spPr/>
      <dgm:t>
        <a:bodyPr/>
        <a:lstStyle/>
        <a:p>
          <a:endParaRPr lang="zh-CN" altLang="en-US" sz="1400" b="1">
            <a:solidFill>
              <a:schemeClr val="tx1"/>
            </a:solidFill>
          </a:endParaRPr>
        </a:p>
      </dgm:t>
    </dgm:pt>
    <dgm:pt modelId="{C6B662C7-E26C-48B0-99B6-21D7327AF1B4}" type="sibTrans" cxnId="{B9F1E8A2-9D56-424A-AB07-F8C1CD6D8482}">
      <dgm:prSet custT="1"/>
      <dgm:spPr>
        <a:solidFill>
          <a:schemeClr val="tx1">
            <a:lumMod val="75000"/>
          </a:schemeClr>
        </a:solidFill>
        <a:ln w="38100">
          <a:noFill/>
        </a:ln>
      </dgm:spPr>
      <dgm:t>
        <a:bodyPr/>
        <a:lstStyle/>
        <a:p>
          <a:endParaRPr lang="zh-CN" altLang="en-US" sz="1400" b="1">
            <a:solidFill>
              <a:schemeClr val="tx1"/>
            </a:solidFill>
          </a:endParaRPr>
        </a:p>
      </dgm:t>
    </dgm:pt>
    <dgm:pt modelId="{04216EA4-7948-4A95-8488-3CF05D5757C4}">
      <dgm:prSet phldrT="[文本]" custT="1"/>
      <dgm:spPr>
        <a:noFill/>
        <a:ln w="38100">
          <a:solidFill>
            <a:srgbClr val="F79646"/>
          </a:solidFill>
        </a:ln>
      </dgm:spPr>
      <dgm:t>
        <a:bodyPr/>
        <a:lstStyle/>
        <a:p>
          <a:r>
            <a:rPr lang="zh-CN" altLang="en-US" sz="1400" b="1">
              <a:solidFill>
                <a:schemeClr val="tx1"/>
              </a:solidFill>
            </a:rPr>
            <a:t>对处理后的加速度</a:t>
          </a:r>
          <a:r>
            <a:rPr lang="en-US" altLang="zh-CN" sz="1400" b="1">
              <a:solidFill>
                <a:schemeClr val="tx1"/>
              </a:solidFill>
            </a:rPr>
            <a:t>A</a:t>
          </a:r>
          <a:r>
            <a:rPr lang="zh-CN" altLang="en-US" sz="1400" b="1">
              <a:solidFill>
                <a:schemeClr val="tx1"/>
              </a:solidFill>
            </a:rPr>
            <a:t>进行梯形积分运算得到</a:t>
          </a:r>
          <a:r>
            <a:rPr lang="en-US" altLang="zh-CN" sz="1400" b="1">
              <a:solidFill>
                <a:schemeClr val="tx1"/>
              </a:solidFill>
            </a:rPr>
            <a:t>V</a:t>
          </a:r>
          <a:endParaRPr lang="zh-CN" altLang="en-US" sz="1400" b="1">
            <a:solidFill>
              <a:schemeClr val="tx1"/>
            </a:solidFill>
          </a:endParaRPr>
        </a:p>
      </dgm:t>
    </dgm:pt>
    <dgm:pt modelId="{CA06E724-6FD0-4878-A962-E0AACE321A8A}" type="parTrans" cxnId="{F670C42D-1879-4AAD-8A49-9597CE4B3244}">
      <dgm:prSet/>
      <dgm:spPr/>
      <dgm:t>
        <a:bodyPr/>
        <a:lstStyle/>
        <a:p>
          <a:endParaRPr lang="zh-CN" altLang="en-US" sz="1400" b="1">
            <a:solidFill>
              <a:schemeClr val="tx1"/>
            </a:solidFill>
          </a:endParaRPr>
        </a:p>
      </dgm:t>
    </dgm:pt>
    <dgm:pt modelId="{8F74B546-AECB-4053-BDEB-9CE9516F87BC}" type="sibTrans" cxnId="{F670C42D-1879-4AAD-8A49-9597CE4B3244}">
      <dgm:prSet custT="1"/>
      <dgm:spPr>
        <a:solidFill>
          <a:schemeClr val="tx1">
            <a:lumMod val="75000"/>
          </a:schemeClr>
        </a:solidFill>
        <a:ln w="38100">
          <a:noFill/>
        </a:ln>
      </dgm:spPr>
      <dgm:t>
        <a:bodyPr/>
        <a:lstStyle/>
        <a:p>
          <a:endParaRPr lang="zh-CN" altLang="en-US" sz="1400" b="1">
            <a:solidFill>
              <a:schemeClr val="tx1"/>
            </a:solidFill>
          </a:endParaRPr>
        </a:p>
      </dgm:t>
    </dgm:pt>
    <dgm:pt modelId="{52059A2A-1384-4F98-AFEE-7998AB5BF828}">
      <dgm:prSet custT="1"/>
      <dgm:spPr>
        <a:noFill/>
        <a:ln w="38100">
          <a:solidFill>
            <a:srgbClr val="F79646"/>
          </a:solidFill>
        </a:ln>
      </dgm:spPr>
      <dgm:t>
        <a:bodyPr/>
        <a:lstStyle/>
        <a:p>
          <a:r>
            <a:rPr lang="zh-CN" altLang="en-US" sz="1400" b="1" smtClean="0">
              <a:solidFill>
                <a:schemeClr val="tx1"/>
              </a:solidFill>
            </a:rPr>
            <a:t>进行一阶滤波</a:t>
          </a:r>
          <a:r>
            <a:rPr lang="zh-CN" altLang="en-US" sz="1400" b="1" dirty="0">
              <a:solidFill>
                <a:schemeClr val="tx1"/>
              </a:solidFill>
            </a:rPr>
            <a:t>去除趋势项</a:t>
          </a:r>
        </a:p>
      </dgm:t>
    </dgm:pt>
    <dgm:pt modelId="{BF0A1328-D534-48E9-8B88-85620E87CFE1}" type="parTrans" cxnId="{024A887B-6EDA-4780-B89E-B18CF9655954}">
      <dgm:prSet/>
      <dgm:spPr/>
      <dgm:t>
        <a:bodyPr/>
        <a:lstStyle/>
        <a:p>
          <a:endParaRPr lang="zh-CN" altLang="en-US" sz="1400" b="1">
            <a:solidFill>
              <a:schemeClr val="tx1"/>
            </a:solidFill>
          </a:endParaRPr>
        </a:p>
      </dgm:t>
    </dgm:pt>
    <dgm:pt modelId="{51E7462B-F4AA-4E99-A738-EDB1EA8861CC}" type="sibTrans" cxnId="{024A887B-6EDA-4780-B89E-B18CF9655954}">
      <dgm:prSet custT="1"/>
      <dgm:spPr>
        <a:solidFill>
          <a:schemeClr val="tx1">
            <a:lumMod val="75000"/>
          </a:schemeClr>
        </a:solidFill>
        <a:ln w="38100">
          <a:noFill/>
        </a:ln>
      </dgm:spPr>
      <dgm:t>
        <a:bodyPr/>
        <a:lstStyle/>
        <a:p>
          <a:endParaRPr lang="zh-CN" altLang="en-US" sz="1400" b="1">
            <a:solidFill>
              <a:schemeClr val="tx1"/>
            </a:solidFill>
          </a:endParaRPr>
        </a:p>
      </dgm:t>
    </dgm:pt>
    <dgm:pt modelId="{49766325-3C24-488F-9E26-B9DF760992D4}">
      <dgm:prSet phldrT="[文本]" custT="1"/>
      <dgm:spPr>
        <a:noFill/>
        <a:ln w="38100">
          <a:solidFill>
            <a:srgbClr val="F79646"/>
          </a:solidFill>
        </a:ln>
      </dgm:spPr>
      <dgm:t>
        <a:bodyPr/>
        <a:lstStyle/>
        <a:p>
          <a:r>
            <a:rPr lang="zh-CN" altLang="en-US" sz="1400" b="1">
              <a:solidFill>
                <a:schemeClr val="tx1"/>
              </a:solidFill>
            </a:rPr>
            <a:t>处理后的</a:t>
          </a:r>
          <a:r>
            <a:rPr lang="en-US" altLang="zh-CN" sz="1400" b="1">
              <a:solidFill>
                <a:schemeClr val="tx1"/>
              </a:solidFill>
            </a:rPr>
            <a:t>V</a:t>
          </a:r>
          <a:r>
            <a:rPr lang="zh-CN" altLang="en-US" sz="1400" b="1">
              <a:solidFill>
                <a:schemeClr val="tx1"/>
              </a:solidFill>
            </a:rPr>
            <a:t>积分得到位移</a:t>
          </a:r>
          <a:r>
            <a:rPr lang="en-US" altLang="zh-CN" sz="1400" b="1">
              <a:solidFill>
                <a:schemeClr val="tx1"/>
              </a:solidFill>
            </a:rPr>
            <a:t>X</a:t>
          </a:r>
          <a:endParaRPr lang="zh-CN" altLang="en-US" sz="1400" b="1">
            <a:solidFill>
              <a:schemeClr val="tx1"/>
            </a:solidFill>
          </a:endParaRPr>
        </a:p>
      </dgm:t>
    </dgm:pt>
    <dgm:pt modelId="{BC70098C-CAAD-4B9B-91C9-F7DC93952A93}" type="parTrans" cxnId="{9E852F3C-CA52-4D15-BA0E-0FCB7D9392CD}">
      <dgm:prSet/>
      <dgm:spPr/>
      <dgm:t>
        <a:bodyPr/>
        <a:lstStyle/>
        <a:p>
          <a:endParaRPr lang="zh-CN" altLang="en-US" sz="1400" b="1">
            <a:solidFill>
              <a:schemeClr val="tx1"/>
            </a:solidFill>
          </a:endParaRPr>
        </a:p>
      </dgm:t>
    </dgm:pt>
    <dgm:pt modelId="{5D2741AD-F610-47AA-AD5E-949D4ED3ADE4}" type="sibTrans" cxnId="{9E852F3C-CA52-4D15-BA0E-0FCB7D9392CD}">
      <dgm:prSet custT="1"/>
      <dgm:spPr>
        <a:solidFill>
          <a:schemeClr val="tx1">
            <a:lumMod val="75000"/>
          </a:schemeClr>
        </a:solidFill>
        <a:ln w="38100">
          <a:noFill/>
        </a:ln>
      </dgm:spPr>
      <dgm:t>
        <a:bodyPr/>
        <a:lstStyle/>
        <a:p>
          <a:endParaRPr lang="zh-CN" altLang="en-US" sz="1400" b="1">
            <a:solidFill>
              <a:schemeClr val="tx1"/>
            </a:solidFill>
          </a:endParaRPr>
        </a:p>
      </dgm:t>
    </dgm:pt>
    <dgm:pt modelId="{63D4D058-AAF4-49B9-8FAB-3710E878E912}">
      <dgm:prSet phldrT="[文本]" custT="1"/>
      <dgm:spPr>
        <a:noFill/>
        <a:ln w="38100">
          <a:solidFill>
            <a:srgbClr val="F79646"/>
          </a:solidFill>
        </a:ln>
      </dgm:spPr>
      <dgm:t>
        <a:bodyPr/>
        <a:lstStyle/>
        <a:p>
          <a:r>
            <a:rPr lang="zh-CN" altLang="en-US" sz="1400" b="1" smtClean="0">
              <a:solidFill>
                <a:schemeClr val="tx1"/>
              </a:solidFill>
            </a:rPr>
            <a:t>进行一阶滤波</a:t>
          </a:r>
          <a:r>
            <a:rPr lang="zh-CN" altLang="en-US" sz="1400" b="1" dirty="0">
              <a:solidFill>
                <a:schemeClr val="tx1"/>
              </a:solidFill>
            </a:rPr>
            <a:t>去除趋势项</a:t>
          </a:r>
        </a:p>
      </dgm:t>
    </dgm:pt>
    <dgm:pt modelId="{2E5791A0-ADCD-481C-A5CD-A38BA5D56399}" type="parTrans" cxnId="{4AB18CD7-D471-497A-81A6-695FC14D03C0}">
      <dgm:prSet/>
      <dgm:spPr/>
      <dgm:t>
        <a:bodyPr/>
        <a:lstStyle/>
        <a:p>
          <a:endParaRPr lang="zh-CN" altLang="en-US" sz="1400" b="1">
            <a:solidFill>
              <a:schemeClr val="tx1"/>
            </a:solidFill>
          </a:endParaRPr>
        </a:p>
      </dgm:t>
    </dgm:pt>
    <dgm:pt modelId="{42591186-BA83-4B5C-BADB-6787ED91222A}" type="sibTrans" cxnId="{4AB18CD7-D471-497A-81A6-695FC14D03C0}">
      <dgm:prSet custT="1"/>
      <dgm:spPr>
        <a:solidFill>
          <a:schemeClr val="tx1">
            <a:lumMod val="75000"/>
          </a:schemeClr>
        </a:solidFill>
        <a:ln w="38100">
          <a:noFill/>
        </a:ln>
      </dgm:spPr>
      <dgm:t>
        <a:bodyPr/>
        <a:lstStyle/>
        <a:p>
          <a:endParaRPr lang="zh-CN" altLang="en-US" sz="1400" b="1">
            <a:solidFill>
              <a:schemeClr val="tx1"/>
            </a:solidFill>
          </a:endParaRPr>
        </a:p>
      </dgm:t>
    </dgm:pt>
    <dgm:pt modelId="{A38EE6C3-144A-4983-A7A3-B0B02235555A}">
      <dgm:prSet custT="1"/>
      <dgm:spPr>
        <a:noFill/>
        <a:ln w="38100">
          <a:solidFill>
            <a:srgbClr val="F79646"/>
          </a:solidFill>
        </a:ln>
      </dgm:spPr>
      <dgm:t>
        <a:bodyPr/>
        <a:lstStyle/>
        <a:p>
          <a:r>
            <a:rPr lang="zh-CN" altLang="en-US" sz="1400" b="1">
              <a:solidFill>
                <a:schemeClr val="tx1"/>
              </a:solidFill>
            </a:rPr>
            <a:t>对位移</a:t>
          </a:r>
          <a:r>
            <a:rPr lang="en-US" altLang="zh-CN" sz="1400" b="1">
              <a:solidFill>
                <a:schemeClr val="tx1"/>
              </a:solidFill>
            </a:rPr>
            <a:t>X</a:t>
          </a:r>
          <a:r>
            <a:rPr lang="zh-CN" altLang="en-US" sz="1400" b="1">
              <a:solidFill>
                <a:schemeClr val="tx1"/>
              </a:solidFill>
            </a:rPr>
            <a:t>设定一定的边界阻止其超出</a:t>
          </a:r>
        </a:p>
      </dgm:t>
    </dgm:pt>
    <dgm:pt modelId="{9246219A-B18C-43CC-A64D-2B7AFE93D39D}" type="parTrans" cxnId="{07A4CA06-748D-40AF-B03A-6284B262E8D1}">
      <dgm:prSet/>
      <dgm:spPr/>
      <dgm:t>
        <a:bodyPr/>
        <a:lstStyle/>
        <a:p>
          <a:endParaRPr lang="zh-CN" altLang="en-US" sz="1400" b="1">
            <a:solidFill>
              <a:schemeClr val="tx1"/>
            </a:solidFill>
          </a:endParaRPr>
        </a:p>
      </dgm:t>
    </dgm:pt>
    <dgm:pt modelId="{F97634A1-C799-408C-9765-59A69384069E}" type="sibTrans" cxnId="{07A4CA06-748D-40AF-B03A-6284B262E8D1}">
      <dgm:prSet custT="1"/>
      <dgm:spPr>
        <a:solidFill>
          <a:schemeClr val="tx1">
            <a:lumMod val="75000"/>
          </a:schemeClr>
        </a:solidFill>
        <a:ln w="38100">
          <a:noFill/>
        </a:ln>
      </dgm:spPr>
      <dgm:t>
        <a:bodyPr/>
        <a:lstStyle/>
        <a:p>
          <a:endParaRPr lang="zh-CN" altLang="en-US" sz="1400" b="1">
            <a:solidFill>
              <a:schemeClr val="tx1"/>
            </a:solidFill>
          </a:endParaRPr>
        </a:p>
      </dgm:t>
    </dgm:pt>
    <dgm:pt modelId="{B68BB686-BB5F-4499-96DF-8424C6907123}">
      <dgm:prSet phldrT="[文本]" custT="1"/>
      <dgm:spPr>
        <a:noFill/>
        <a:ln w="38100">
          <a:solidFill>
            <a:srgbClr val="F79646"/>
          </a:solidFill>
        </a:ln>
      </dgm:spPr>
      <dgm:t>
        <a:bodyPr/>
        <a:lstStyle/>
        <a:p>
          <a:r>
            <a:rPr lang="zh-CN" altLang="en-US" sz="1400" b="1">
              <a:solidFill>
                <a:schemeClr val="tx1"/>
              </a:solidFill>
            </a:rPr>
            <a:t>输出</a:t>
          </a:r>
          <a:r>
            <a:rPr lang="en-US" altLang="zh-CN" sz="1400" b="1">
              <a:solidFill>
                <a:schemeClr val="tx1"/>
              </a:solidFill>
            </a:rPr>
            <a:t>A0</a:t>
          </a:r>
          <a:r>
            <a:rPr lang="zh-CN" altLang="en-US" sz="1400" b="1">
              <a:solidFill>
                <a:schemeClr val="tx1"/>
              </a:solidFill>
            </a:rPr>
            <a:t>，</a:t>
          </a:r>
          <a:r>
            <a:rPr lang="en-US" altLang="zh-CN" sz="1400" b="1">
              <a:solidFill>
                <a:schemeClr val="tx1"/>
              </a:solidFill>
            </a:rPr>
            <a:t>A</a:t>
          </a:r>
          <a:r>
            <a:rPr lang="zh-CN" altLang="en-US" sz="1400" b="1">
              <a:solidFill>
                <a:schemeClr val="tx1"/>
              </a:solidFill>
            </a:rPr>
            <a:t>，</a:t>
          </a:r>
          <a:r>
            <a:rPr lang="en-US" altLang="zh-CN" sz="1400" b="1">
              <a:solidFill>
                <a:schemeClr val="tx1"/>
              </a:solidFill>
            </a:rPr>
            <a:t>V</a:t>
          </a:r>
          <a:r>
            <a:rPr lang="zh-CN" altLang="en-US" sz="1400" b="1">
              <a:solidFill>
                <a:schemeClr val="tx1"/>
              </a:solidFill>
            </a:rPr>
            <a:t>，</a:t>
          </a:r>
          <a:r>
            <a:rPr lang="en-US" altLang="zh-CN" sz="1400" b="1">
              <a:solidFill>
                <a:schemeClr val="tx1"/>
              </a:solidFill>
            </a:rPr>
            <a:t>X</a:t>
          </a:r>
          <a:r>
            <a:rPr lang="zh-CN" altLang="en-US" sz="1400" b="1">
              <a:solidFill>
                <a:schemeClr val="tx1"/>
              </a:solidFill>
            </a:rPr>
            <a:t>数据</a:t>
          </a:r>
        </a:p>
      </dgm:t>
    </dgm:pt>
    <dgm:pt modelId="{D342759C-6219-4DE4-B104-896443B0B3B2}" type="parTrans" cxnId="{C7FF557A-309D-4D67-B4FB-18BFEEC3F29D}">
      <dgm:prSet/>
      <dgm:spPr/>
      <dgm:t>
        <a:bodyPr/>
        <a:lstStyle/>
        <a:p>
          <a:endParaRPr lang="zh-CN" altLang="en-US" sz="1400" b="1">
            <a:solidFill>
              <a:schemeClr val="tx1"/>
            </a:solidFill>
          </a:endParaRPr>
        </a:p>
      </dgm:t>
    </dgm:pt>
    <dgm:pt modelId="{56B5CFC3-BB52-4DCF-908E-E3FFAA24EF07}" type="sibTrans" cxnId="{C7FF557A-309D-4D67-B4FB-18BFEEC3F29D}">
      <dgm:prSet custT="1"/>
      <dgm:spPr>
        <a:solidFill>
          <a:schemeClr val="tx1">
            <a:lumMod val="75000"/>
          </a:schemeClr>
        </a:solidFill>
        <a:ln w="38100">
          <a:noFill/>
        </a:ln>
      </dgm:spPr>
      <dgm:t>
        <a:bodyPr/>
        <a:lstStyle/>
        <a:p>
          <a:endParaRPr lang="zh-CN" altLang="en-US" sz="1400" b="1">
            <a:solidFill>
              <a:schemeClr val="tx1"/>
            </a:solidFill>
          </a:endParaRPr>
        </a:p>
      </dgm:t>
    </dgm:pt>
    <dgm:pt modelId="{32A2BAF6-0477-412F-B88E-69E93BC799E8}">
      <dgm:prSet phldrT="[文本]" custT="1"/>
      <dgm:spPr>
        <a:noFill/>
        <a:ln w="38100">
          <a:solidFill>
            <a:srgbClr val="F79646"/>
          </a:solidFill>
        </a:ln>
      </dgm:spPr>
      <dgm:t>
        <a:bodyPr/>
        <a:lstStyle/>
        <a:p>
          <a:r>
            <a:rPr lang="zh-CN" altLang="en-US" sz="1400" b="1">
              <a:solidFill>
                <a:schemeClr val="tx1"/>
              </a:solidFill>
            </a:rPr>
            <a:t>下一个循环</a:t>
          </a:r>
        </a:p>
      </dgm:t>
    </dgm:pt>
    <dgm:pt modelId="{A554332B-9A59-4359-A909-65B48A5A87F5}" type="parTrans" cxnId="{E89125BD-DB74-44DD-9AA7-6A364D5C16EE}">
      <dgm:prSet/>
      <dgm:spPr/>
      <dgm:t>
        <a:bodyPr/>
        <a:lstStyle/>
        <a:p>
          <a:endParaRPr lang="zh-CN" altLang="en-US" sz="1400" b="1">
            <a:solidFill>
              <a:schemeClr val="tx1"/>
            </a:solidFill>
          </a:endParaRPr>
        </a:p>
      </dgm:t>
    </dgm:pt>
    <dgm:pt modelId="{1C354415-F1AA-469D-BCCC-ABD6CF7B230E}" type="sibTrans" cxnId="{E89125BD-DB74-44DD-9AA7-6A364D5C16EE}">
      <dgm:prSet/>
      <dgm:spPr/>
      <dgm:t>
        <a:bodyPr/>
        <a:lstStyle/>
        <a:p>
          <a:endParaRPr lang="zh-CN" altLang="en-US" sz="1400" b="1">
            <a:solidFill>
              <a:schemeClr val="tx1"/>
            </a:solidFill>
          </a:endParaRPr>
        </a:p>
      </dgm:t>
    </dgm:pt>
    <dgm:pt modelId="{603927E7-2C9D-4499-BD6E-7ECD30793A27}" type="pres">
      <dgm:prSet presAssocID="{30A3B074-060A-4727-B2CE-C534C04A0D0E}" presName="diagram" presStyleCnt="0">
        <dgm:presLayoutVars>
          <dgm:dir/>
          <dgm:resizeHandles val="exact"/>
        </dgm:presLayoutVars>
      </dgm:prSet>
      <dgm:spPr/>
      <dgm:t>
        <a:bodyPr/>
        <a:lstStyle/>
        <a:p>
          <a:endParaRPr lang="zh-CN" altLang="en-US"/>
        </a:p>
      </dgm:t>
    </dgm:pt>
    <dgm:pt modelId="{F43254CC-1425-4CAE-BED9-51FB4E482E32}" type="pres">
      <dgm:prSet presAssocID="{087B292A-6790-4189-8CC0-8E163173A7AF}" presName="node" presStyleLbl="node1" presStyleIdx="0" presStyleCnt="11">
        <dgm:presLayoutVars>
          <dgm:bulletEnabled val="1"/>
        </dgm:presLayoutVars>
      </dgm:prSet>
      <dgm:spPr>
        <a:prstGeom prst="roundRect">
          <a:avLst>
            <a:gd name="adj" fmla="val 10000"/>
          </a:avLst>
        </a:prstGeom>
      </dgm:spPr>
      <dgm:t>
        <a:bodyPr/>
        <a:lstStyle/>
        <a:p>
          <a:endParaRPr lang="zh-CN" altLang="en-US"/>
        </a:p>
      </dgm:t>
    </dgm:pt>
    <dgm:pt modelId="{0948EC00-7F5F-4387-B465-D049197F6DED}" type="pres">
      <dgm:prSet presAssocID="{9FCAA48A-7B61-4286-91E2-4CB2019DF372}" presName="sibTrans" presStyleLbl="sibTrans2D1" presStyleIdx="0" presStyleCnt="10"/>
      <dgm:spPr>
        <a:prstGeom prst="rightArrow">
          <a:avLst>
            <a:gd name="adj1" fmla="val 60000"/>
            <a:gd name="adj2" fmla="val 50000"/>
          </a:avLst>
        </a:prstGeom>
      </dgm:spPr>
      <dgm:t>
        <a:bodyPr/>
        <a:lstStyle/>
        <a:p>
          <a:endParaRPr lang="zh-CN" altLang="en-US"/>
        </a:p>
      </dgm:t>
    </dgm:pt>
    <dgm:pt modelId="{E21129C3-AAAF-47C3-89BE-49A2A00A795F}" type="pres">
      <dgm:prSet presAssocID="{9FCAA48A-7B61-4286-91E2-4CB2019DF372}" presName="connectorText" presStyleLbl="sibTrans2D1" presStyleIdx="0" presStyleCnt="10"/>
      <dgm:spPr/>
      <dgm:t>
        <a:bodyPr/>
        <a:lstStyle/>
        <a:p>
          <a:endParaRPr lang="zh-CN" altLang="en-US"/>
        </a:p>
      </dgm:t>
    </dgm:pt>
    <dgm:pt modelId="{89678883-BE47-4A08-BC0E-A79E51285A18}" type="pres">
      <dgm:prSet presAssocID="{C65C1D28-9217-4A99-88EF-D4818CBC648F}" presName="node" presStyleLbl="node1" presStyleIdx="1" presStyleCnt="11">
        <dgm:presLayoutVars>
          <dgm:bulletEnabled val="1"/>
        </dgm:presLayoutVars>
      </dgm:prSet>
      <dgm:spPr/>
      <dgm:t>
        <a:bodyPr/>
        <a:lstStyle/>
        <a:p>
          <a:endParaRPr lang="zh-CN" altLang="en-US"/>
        </a:p>
      </dgm:t>
    </dgm:pt>
    <dgm:pt modelId="{345D12D6-6495-464B-9CCD-37DAA9AADC1A}" type="pres">
      <dgm:prSet presAssocID="{ACD5417A-75C9-424E-9D0C-A2100F394616}" presName="sibTrans" presStyleLbl="sibTrans2D1" presStyleIdx="1" presStyleCnt="10"/>
      <dgm:spPr/>
      <dgm:t>
        <a:bodyPr/>
        <a:lstStyle/>
        <a:p>
          <a:endParaRPr lang="zh-CN" altLang="en-US"/>
        </a:p>
      </dgm:t>
    </dgm:pt>
    <dgm:pt modelId="{8868F605-6379-46A9-B64C-DF07444B45E0}" type="pres">
      <dgm:prSet presAssocID="{ACD5417A-75C9-424E-9D0C-A2100F394616}" presName="connectorText" presStyleLbl="sibTrans2D1" presStyleIdx="1" presStyleCnt="10"/>
      <dgm:spPr/>
      <dgm:t>
        <a:bodyPr/>
        <a:lstStyle/>
        <a:p>
          <a:endParaRPr lang="zh-CN" altLang="en-US"/>
        </a:p>
      </dgm:t>
    </dgm:pt>
    <dgm:pt modelId="{D572DB05-4A90-43D7-A297-4C3755B30DD5}" type="pres">
      <dgm:prSet presAssocID="{2B90CBC3-18A9-4F4E-B03E-440B7DD8E855}" presName="node" presStyleLbl="node1" presStyleIdx="2" presStyleCnt="11">
        <dgm:presLayoutVars>
          <dgm:bulletEnabled val="1"/>
        </dgm:presLayoutVars>
      </dgm:prSet>
      <dgm:spPr/>
      <dgm:t>
        <a:bodyPr/>
        <a:lstStyle/>
        <a:p>
          <a:endParaRPr lang="zh-CN" altLang="en-US"/>
        </a:p>
      </dgm:t>
    </dgm:pt>
    <dgm:pt modelId="{CFD3AC1F-1D38-4122-817F-2CC9A0AF36E7}" type="pres">
      <dgm:prSet presAssocID="{B421E1C7-AA39-4FBA-ACE3-75F21319D066}" presName="sibTrans" presStyleLbl="sibTrans2D1" presStyleIdx="2" presStyleCnt="10"/>
      <dgm:spPr/>
      <dgm:t>
        <a:bodyPr/>
        <a:lstStyle/>
        <a:p>
          <a:endParaRPr lang="zh-CN" altLang="en-US"/>
        </a:p>
      </dgm:t>
    </dgm:pt>
    <dgm:pt modelId="{CBD07AE7-4B28-4618-A9E2-08B7CA242D8B}" type="pres">
      <dgm:prSet presAssocID="{B421E1C7-AA39-4FBA-ACE3-75F21319D066}" presName="connectorText" presStyleLbl="sibTrans2D1" presStyleIdx="2" presStyleCnt="10"/>
      <dgm:spPr/>
      <dgm:t>
        <a:bodyPr/>
        <a:lstStyle/>
        <a:p>
          <a:endParaRPr lang="zh-CN" altLang="en-US"/>
        </a:p>
      </dgm:t>
    </dgm:pt>
    <dgm:pt modelId="{4287C368-1D7B-47C5-9D1E-80B198B27196}" type="pres">
      <dgm:prSet presAssocID="{3F8249FB-5C63-42BC-B4E2-2991E4BCECBF}" presName="node" presStyleLbl="node1" presStyleIdx="3" presStyleCnt="11">
        <dgm:presLayoutVars>
          <dgm:bulletEnabled val="1"/>
        </dgm:presLayoutVars>
      </dgm:prSet>
      <dgm:spPr/>
      <dgm:t>
        <a:bodyPr/>
        <a:lstStyle/>
        <a:p>
          <a:endParaRPr lang="zh-CN" altLang="en-US"/>
        </a:p>
      </dgm:t>
    </dgm:pt>
    <dgm:pt modelId="{C1904555-2120-4C60-A7C0-06C43A81E2C0}" type="pres">
      <dgm:prSet presAssocID="{C6B662C7-E26C-48B0-99B6-21D7327AF1B4}" presName="sibTrans" presStyleLbl="sibTrans2D1" presStyleIdx="3" presStyleCnt="10"/>
      <dgm:spPr/>
      <dgm:t>
        <a:bodyPr/>
        <a:lstStyle/>
        <a:p>
          <a:endParaRPr lang="zh-CN" altLang="en-US"/>
        </a:p>
      </dgm:t>
    </dgm:pt>
    <dgm:pt modelId="{1CB034EF-672A-4C96-AB5B-CED7C35E4313}" type="pres">
      <dgm:prSet presAssocID="{C6B662C7-E26C-48B0-99B6-21D7327AF1B4}" presName="connectorText" presStyleLbl="sibTrans2D1" presStyleIdx="3" presStyleCnt="10"/>
      <dgm:spPr/>
      <dgm:t>
        <a:bodyPr/>
        <a:lstStyle/>
        <a:p>
          <a:endParaRPr lang="zh-CN" altLang="en-US"/>
        </a:p>
      </dgm:t>
    </dgm:pt>
    <dgm:pt modelId="{7D279C76-A23A-4871-9D14-B8D338553639}" type="pres">
      <dgm:prSet presAssocID="{04216EA4-7948-4A95-8488-3CF05D5757C4}" presName="node" presStyleLbl="node1" presStyleIdx="4" presStyleCnt="11">
        <dgm:presLayoutVars>
          <dgm:bulletEnabled val="1"/>
        </dgm:presLayoutVars>
      </dgm:prSet>
      <dgm:spPr/>
      <dgm:t>
        <a:bodyPr/>
        <a:lstStyle/>
        <a:p>
          <a:endParaRPr lang="zh-CN" altLang="en-US"/>
        </a:p>
      </dgm:t>
    </dgm:pt>
    <dgm:pt modelId="{4306DE9E-21FB-4B26-AB38-EFBA36AC466D}" type="pres">
      <dgm:prSet presAssocID="{8F74B546-AECB-4053-BDEB-9CE9516F87BC}" presName="sibTrans" presStyleLbl="sibTrans2D1" presStyleIdx="4" presStyleCnt="10"/>
      <dgm:spPr/>
      <dgm:t>
        <a:bodyPr/>
        <a:lstStyle/>
        <a:p>
          <a:endParaRPr lang="zh-CN" altLang="en-US"/>
        </a:p>
      </dgm:t>
    </dgm:pt>
    <dgm:pt modelId="{06F0BA77-DCD3-47C9-A90C-DDC18BE675C8}" type="pres">
      <dgm:prSet presAssocID="{8F74B546-AECB-4053-BDEB-9CE9516F87BC}" presName="connectorText" presStyleLbl="sibTrans2D1" presStyleIdx="4" presStyleCnt="10"/>
      <dgm:spPr/>
      <dgm:t>
        <a:bodyPr/>
        <a:lstStyle/>
        <a:p>
          <a:endParaRPr lang="zh-CN" altLang="en-US"/>
        </a:p>
      </dgm:t>
    </dgm:pt>
    <dgm:pt modelId="{2DF896CF-029C-4342-8620-41529319D078}" type="pres">
      <dgm:prSet presAssocID="{52059A2A-1384-4F98-AFEE-7998AB5BF828}" presName="node" presStyleLbl="node1" presStyleIdx="5" presStyleCnt="11">
        <dgm:presLayoutVars>
          <dgm:bulletEnabled val="1"/>
        </dgm:presLayoutVars>
      </dgm:prSet>
      <dgm:spPr/>
      <dgm:t>
        <a:bodyPr/>
        <a:lstStyle/>
        <a:p>
          <a:endParaRPr lang="zh-CN" altLang="en-US"/>
        </a:p>
      </dgm:t>
    </dgm:pt>
    <dgm:pt modelId="{5E91FC81-DE8B-456E-802E-EEEBBADC873B}" type="pres">
      <dgm:prSet presAssocID="{51E7462B-F4AA-4E99-A738-EDB1EA8861CC}" presName="sibTrans" presStyleLbl="sibTrans2D1" presStyleIdx="5" presStyleCnt="10"/>
      <dgm:spPr/>
      <dgm:t>
        <a:bodyPr/>
        <a:lstStyle/>
        <a:p>
          <a:endParaRPr lang="zh-CN" altLang="en-US"/>
        </a:p>
      </dgm:t>
    </dgm:pt>
    <dgm:pt modelId="{F35FEF9E-F6AE-4866-8905-0A1209D28609}" type="pres">
      <dgm:prSet presAssocID="{51E7462B-F4AA-4E99-A738-EDB1EA8861CC}" presName="connectorText" presStyleLbl="sibTrans2D1" presStyleIdx="5" presStyleCnt="10"/>
      <dgm:spPr/>
      <dgm:t>
        <a:bodyPr/>
        <a:lstStyle/>
        <a:p>
          <a:endParaRPr lang="zh-CN" altLang="en-US"/>
        </a:p>
      </dgm:t>
    </dgm:pt>
    <dgm:pt modelId="{C5FA35B6-8F8E-4764-B8C6-476B5D0D32DD}" type="pres">
      <dgm:prSet presAssocID="{49766325-3C24-488F-9E26-B9DF760992D4}" presName="node" presStyleLbl="node1" presStyleIdx="6" presStyleCnt="11">
        <dgm:presLayoutVars>
          <dgm:bulletEnabled val="1"/>
        </dgm:presLayoutVars>
      </dgm:prSet>
      <dgm:spPr/>
      <dgm:t>
        <a:bodyPr/>
        <a:lstStyle/>
        <a:p>
          <a:endParaRPr lang="zh-CN" altLang="en-US"/>
        </a:p>
      </dgm:t>
    </dgm:pt>
    <dgm:pt modelId="{04F517F7-4BC0-4308-940B-700FBFEE92F7}" type="pres">
      <dgm:prSet presAssocID="{5D2741AD-F610-47AA-AD5E-949D4ED3ADE4}" presName="sibTrans" presStyleLbl="sibTrans2D1" presStyleIdx="6" presStyleCnt="10"/>
      <dgm:spPr/>
      <dgm:t>
        <a:bodyPr/>
        <a:lstStyle/>
        <a:p>
          <a:endParaRPr lang="zh-CN" altLang="en-US"/>
        </a:p>
      </dgm:t>
    </dgm:pt>
    <dgm:pt modelId="{344D41C4-298F-4264-99FE-EAF66C445724}" type="pres">
      <dgm:prSet presAssocID="{5D2741AD-F610-47AA-AD5E-949D4ED3ADE4}" presName="connectorText" presStyleLbl="sibTrans2D1" presStyleIdx="6" presStyleCnt="10"/>
      <dgm:spPr/>
      <dgm:t>
        <a:bodyPr/>
        <a:lstStyle/>
        <a:p>
          <a:endParaRPr lang="zh-CN" altLang="en-US"/>
        </a:p>
      </dgm:t>
    </dgm:pt>
    <dgm:pt modelId="{D48D7D46-05D7-4868-A71A-5D769300D7B9}" type="pres">
      <dgm:prSet presAssocID="{63D4D058-AAF4-49B9-8FAB-3710E878E912}" presName="node" presStyleLbl="node1" presStyleIdx="7" presStyleCnt="11">
        <dgm:presLayoutVars>
          <dgm:bulletEnabled val="1"/>
        </dgm:presLayoutVars>
      </dgm:prSet>
      <dgm:spPr/>
      <dgm:t>
        <a:bodyPr/>
        <a:lstStyle/>
        <a:p>
          <a:endParaRPr lang="zh-CN" altLang="en-US"/>
        </a:p>
      </dgm:t>
    </dgm:pt>
    <dgm:pt modelId="{A173501B-F33E-4EC6-A3FA-59138EB303EB}" type="pres">
      <dgm:prSet presAssocID="{42591186-BA83-4B5C-BADB-6787ED91222A}" presName="sibTrans" presStyleLbl="sibTrans2D1" presStyleIdx="7" presStyleCnt="10"/>
      <dgm:spPr/>
      <dgm:t>
        <a:bodyPr/>
        <a:lstStyle/>
        <a:p>
          <a:endParaRPr lang="zh-CN" altLang="en-US"/>
        </a:p>
      </dgm:t>
    </dgm:pt>
    <dgm:pt modelId="{F66CCE97-C152-4587-8512-368BC5EDE269}" type="pres">
      <dgm:prSet presAssocID="{42591186-BA83-4B5C-BADB-6787ED91222A}" presName="connectorText" presStyleLbl="sibTrans2D1" presStyleIdx="7" presStyleCnt="10"/>
      <dgm:spPr/>
      <dgm:t>
        <a:bodyPr/>
        <a:lstStyle/>
        <a:p>
          <a:endParaRPr lang="zh-CN" altLang="en-US"/>
        </a:p>
      </dgm:t>
    </dgm:pt>
    <dgm:pt modelId="{C596ECEB-092F-4CD0-A473-C72D4B994CA9}" type="pres">
      <dgm:prSet presAssocID="{A38EE6C3-144A-4983-A7A3-B0B02235555A}" presName="node" presStyleLbl="node1" presStyleIdx="8" presStyleCnt="11">
        <dgm:presLayoutVars>
          <dgm:bulletEnabled val="1"/>
        </dgm:presLayoutVars>
      </dgm:prSet>
      <dgm:spPr/>
      <dgm:t>
        <a:bodyPr/>
        <a:lstStyle/>
        <a:p>
          <a:endParaRPr lang="zh-CN" altLang="en-US"/>
        </a:p>
      </dgm:t>
    </dgm:pt>
    <dgm:pt modelId="{172CAFAD-D44C-4EC0-9326-0DAAD6B852CD}" type="pres">
      <dgm:prSet presAssocID="{F97634A1-C799-408C-9765-59A69384069E}" presName="sibTrans" presStyleLbl="sibTrans2D1" presStyleIdx="8" presStyleCnt="10"/>
      <dgm:spPr/>
      <dgm:t>
        <a:bodyPr/>
        <a:lstStyle/>
        <a:p>
          <a:endParaRPr lang="zh-CN" altLang="en-US"/>
        </a:p>
      </dgm:t>
    </dgm:pt>
    <dgm:pt modelId="{681F5C10-D6A2-4790-B3B8-A925D418624C}" type="pres">
      <dgm:prSet presAssocID="{F97634A1-C799-408C-9765-59A69384069E}" presName="connectorText" presStyleLbl="sibTrans2D1" presStyleIdx="8" presStyleCnt="10"/>
      <dgm:spPr/>
      <dgm:t>
        <a:bodyPr/>
        <a:lstStyle/>
        <a:p>
          <a:endParaRPr lang="zh-CN" altLang="en-US"/>
        </a:p>
      </dgm:t>
    </dgm:pt>
    <dgm:pt modelId="{72779739-ED0A-4A40-B1DE-0343F6093195}" type="pres">
      <dgm:prSet presAssocID="{B68BB686-BB5F-4499-96DF-8424C6907123}" presName="node" presStyleLbl="node1" presStyleIdx="9" presStyleCnt="11">
        <dgm:presLayoutVars>
          <dgm:bulletEnabled val="1"/>
        </dgm:presLayoutVars>
      </dgm:prSet>
      <dgm:spPr/>
      <dgm:t>
        <a:bodyPr/>
        <a:lstStyle/>
        <a:p>
          <a:endParaRPr lang="zh-CN" altLang="en-US"/>
        </a:p>
      </dgm:t>
    </dgm:pt>
    <dgm:pt modelId="{A7152830-218F-4D36-846F-BCAC9902316A}" type="pres">
      <dgm:prSet presAssocID="{56B5CFC3-BB52-4DCF-908E-E3FFAA24EF07}" presName="sibTrans" presStyleLbl="sibTrans2D1" presStyleIdx="9" presStyleCnt="10"/>
      <dgm:spPr/>
      <dgm:t>
        <a:bodyPr/>
        <a:lstStyle/>
        <a:p>
          <a:endParaRPr lang="zh-CN" altLang="en-US"/>
        </a:p>
      </dgm:t>
    </dgm:pt>
    <dgm:pt modelId="{FE4EB905-F810-4572-945B-ACA84DDEDB48}" type="pres">
      <dgm:prSet presAssocID="{56B5CFC3-BB52-4DCF-908E-E3FFAA24EF07}" presName="connectorText" presStyleLbl="sibTrans2D1" presStyleIdx="9" presStyleCnt="10"/>
      <dgm:spPr/>
      <dgm:t>
        <a:bodyPr/>
        <a:lstStyle/>
        <a:p>
          <a:endParaRPr lang="zh-CN" altLang="en-US"/>
        </a:p>
      </dgm:t>
    </dgm:pt>
    <dgm:pt modelId="{4CD8FF52-670E-495B-9D04-F14371A367AF}" type="pres">
      <dgm:prSet presAssocID="{32A2BAF6-0477-412F-B88E-69E93BC799E8}" presName="node" presStyleLbl="node1" presStyleIdx="10" presStyleCnt="11">
        <dgm:presLayoutVars>
          <dgm:bulletEnabled val="1"/>
        </dgm:presLayoutVars>
      </dgm:prSet>
      <dgm:spPr/>
      <dgm:t>
        <a:bodyPr/>
        <a:lstStyle/>
        <a:p>
          <a:endParaRPr lang="zh-CN" altLang="en-US"/>
        </a:p>
      </dgm:t>
    </dgm:pt>
  </dgm:ptLst>
  <dgm:cxnLst>
    <dgm:cxn modelId="{04321849-C5F9-4955-A393-8FA6138E0106}" type="presOf" srcId="{56B5CFC3-BB52-4DCF-908E-E3FFAA24EF07}" destId="{A7152830-218F-4D36-846F-BCAC9902316A}" srcOrd="0" destOrd="0" presId="urn:microsoft.com/office/officeart/2005/8/layout/process5"/>
    <dgm:cxn modelId="{F7853C7A-A1F5-48A8-9268-DFFEA036F7B7}" type="presOf" srcId="{42591186-BA83-4B5C-BADB-6787ED91222A}" destId="{F66CCE97-C152-4587-8512-368BC5EDE269}" srcOrd="1" destOrd="0" presId="urn:microsoft.com/office/officeart/2005/8/layout/process5"/>
    <dgm:cxn modelId="{3D1AB5BD-A550-438C-A325-3AB0B2DC9A93}" type="presOf" srcId="{63D4D058-AAF4-49B9-8FAB-3710E878E912}" destId="{D48D7D46-05D7-4868-A71A-5D769300D7B9}" srcOrd="0" destOrd="0" presId="urn:microsoft.com/office/officeart/2005/8/layout/process5"/>
    <dgm:cxn modelId="{ED2E963B-0750-4A97-9FAF-9D15E4EAA3E2}" type="presOf" srcId="{A38EE6C3-144A-4983-A7A3-B0B02235555A}" destId="{C596ECEB-092F-4CD0-A473-C72D4B994CA9}" srcOrd="0" destOrd="0" presId="urn:microsoft.com/office/officeart/2005/8/layout/process5"/>
    <dgm:cxn modelId="{ED47D072-F6C7-477E-B055-9042802BADB5}" srcId="{30A3B074-060A-4727-B2CE-C534C04A0D0E}" destId="{C65C1D28-9217-4A99-88EF-D4818CBC648F}" srcOrd="1" destOrd="0" parTransId="{FDE1B0F3-092C-472B-9C77-D863836D11B2}" sibTransId="{ACD5417A-75C9-424E-9D0C-A2100F394616}"/>
    <dgm:cxn modelId="{B9F1E8A2-9D56-424A-AB07-F8C1CD6D8482}" srcId="{30A3B074-060A-4727-B2CE-C534C04A0D0E}" destId="{3F8249FB-5C63-42BC-B4E2-2991E4BCECBF}" srcOrd="3" destOrd="0" parTransId="{AF07CC79-1D75-46AB-8D2A-F3FE4F29F388}" sibTransId="{C6B662C7-E26C-48B0-99B6-21D7327AF1B4}"/>
    <dgm:cxn modelId="{E6B664FD-83AC-455A-BF4E-4D59404E7795}" type="presOf" srcId="{49766325-3C24-488F-9E26-B9DF760992D4}" destId="{C5FA35B6-8F8E-4764-B8C6-476B5D0D32DD}" srcOrd="0" destOrd="0" presId="urn:microsoft.com/office/officeart/2005/8/layout/process5"/>
    <dgm:cxn modelId="{BA142545-DACF-4B8C-9692-AC991D0E1DF0}" srcId="{30A3B074-060A-4727-B2CE-C534C04A0D0E}" destId="{2B90CBC3-18A9-4F4E-B03E-440B7DD8E855}" srcOrd="2" destOrd="0" parTransId="{259E3519-5077-4094-800C-6DE1901F79C5}" sibTransId="{B421E1C7-AA39-4FBA-ACE3-75F21319D066}"/>
    <dgm:cxn modelId="{36DC68C3-184A-40E3-996B-9F951B7A7A0F}" type="presOf" srcId="{30A3B074-060A-4727-B2CE-C534C04A0D0E}" destId="{603927E7-2C9D-4499-BD6E-7ECD30793A27}" srcOrd="0" destOrd="0" presId="urn:microsoft.com/office/officeart/2005/8/layout/process5"/>
    <dgm:cxn modelId="{6D2462FC-6BC9-4C95-80E6-210CE3B16B74}" type="presOf" srcId="{8F74B546-AECB-4053-BDEB-9CE9516F87BC}" destId="{06F0BA77-DCD3-47C9-A90C-DDC18BE675C8}" srcOrd="1" destOrd="0" presId="urn:microsoft.com/office/officeart/2005/8/layout/process5"/>
    <dgm:cxn modelId="{4AB18CD7-D471-497A-81A6-695FC14D03C0}" srcId="{30A3B074-060A-4727-B2CE-C534C04A0D0E}" destId="{63D4D058-AAF4-49B9-8FAB-3710E878E912}" srcOrd="7" destOrd="0" parTransId="{2E5791A0-ADCD-481C-A5CD-A38BA5D56399}" sibTransId="{42591186-BA83-4B5C-BADB-6787ED91222A}"/>
    <dgm:cxn modelId="{F670C42D-1879-4AAD-8A49-9597CE4B3244}" srcId="{30A3B074-060A-4727-B2CE-C534C04A0D0E}" destId="{04216EA4-7948-4A95-8488-3CF05D5757C4}" srcOrd="4" destOrd="0" parTransId="{CA06E724-6FD0-4878-A962-E0AACE321A8A}" sibTransId="{8F74B546-AECB-4053-BDEB-9CE9516F87BC}"/>
    <dgm:cxn modelId="{8E34EBA8-2B3B-4CF1-B14E-8309D0403E3D}" type="presOf" srcId="{F97634A1-C799-408C-9765-59A69384069E}" destId="{172CAFAD-D44C-4EC0-9326-0DAAD6B852CD}" srcOrd="0" destOrd="0" presId="urn:microsoft.com/office/officeart/2005/8/layout/process5"/>
    <dgm:cxn modelId="{BD4545EC-893F-41BA-A28E-62AFE21F96E3}" type="presOf" srcId="{C65C1D28-9217-4A99-88EF-D4818CBC648F}" destId="{89678883-BE47-4A08-BC0E-A79E51285A18}" srcOrd="0" destOrd="0" presId="urn:microsoft.com/office/officeart/2005/8/layout/process5"/>
    <dgm:cxn modelId="{C7FF557A-309D-4D67-B4FB-18BFEEC3F29D}" srcId="{30A3B074-060A-4727-B2CE-C534C04A0D0E}" destId="{B68BB686-BB5F-4499-96DF-8424C6907123}" srcOrd="9" destOrd="0" parTransId="{D342759C-6219-4DE4-B104-896443B0B3B2}" sibTransId="{56B5CFC3-BB52-4DCF-908E-E3FFAA24EF07}"/>
    <dgm:cxn modelId="{571742E1-F8C3-4540-B297-060E34D09008}" type="presOf" srcId="{2B90CBC3-18A9-4F4E-B03E-440B7DD8E855}" destId="{D572DB05-4A90-43D7-A297-4C3755B30DD5}" srcOrd="0" destOrd="0" presId="urn:microsoft.com/office/officeart/2005/8/layout/process5"/>
    <dgm:cxn modelId="{296B412D-FC25-4A58-9AA7-E901E883E9C9}" type="presOf" srcId="{51E7462B-F4AA-4E99-A738-EDB1EA8861CC}" destId="{5E91FC81-DE8B-456E-802E-EEEBBADC873B}" srcOrd="0" destOrd="0" presId="urn:microsoft.com/office/officeart/2005/8/layout/process5"/>
    <dgm:cxn modelId="{DD728FF1-7E0F-4649-B07D-AFF07E1C955D}" type="presOf" srcId="{32A2BAF6-0477-412F-B88E-69E93BC799E8}" destId="{4CD8FF52-670E-495B-9D04-F14371A367AF}" srcOrd="0" destOrd="0" presId="urn:microsoft.com/office/officeart/2005/8/layout/process5"/>
    <dgm:cxn modelId="{07A4CA06-748D-40AF-B03A-6284B262E8D1}" srcId="{30A3B074-060A-4727-B2CE-C534C04A0D0E}" destId="{A38EE6C3-144A-4983-A7A3-B0B02235555A}" srcOrd="8" destOrd="0" parTransId="{9246219A-B18C-43CC-A64D-2B7AFE93D39D}" sibTransId="{F97634A1-C799-408C-9765-59A69384069E}"/>
    <dgm:cxn modelId="{024A887B-6EDA-4780-B89E-B18CF9655954}" srcId="{30A3B074-060A-4727-B2CE-C534C04A0D0E}" destId="{52059A2A-1384-4F98-AFEE-7998AB5BF828}" srcOrd="5" destOrd="0" parTransId="{BF0A1328-D534-48E9-8B88-85620E87CFE1}" sibTransId="{51E7462B-F4AA-4E99-A738-EDB1EA8861CC}"/>
    <dgm:cxn modelId="{56708E08-B46F-48AE-8A56-C7520EFBC3C3}" type="presOf" srcId="{C6B662C7-E26C-48B0-99B6-21D7327AF1B4}" destId="{C1904555-2120-4C60-A7C0-06C43A81E2C0}" srcOrd="0" destOrd="0" presId="urn:microsoft.com/office/officeart/2005/8/layout/process5"/>
    <dgm:cxn modelId="{67789064-45BB-4C02-9E59-7B9190A9B90D}" type="presOf" srcId="{8F74B546-AECB-4053-BDEB-9CE9516F87BC}" destId="{4306DE9E-21FB-4B26-AB38-EFBA36AC466D}" srcOrd="0" destOrd="0" presId="urn:microsoft.com/office/officeart/2005/8/layout/process5"/>
    <dgm:cxn modelId="{F53E053E-D14D-4EFE-A64F-BE56F5B981EB}" type="presOf" srcId="{087B292A-6790-4189-8CC0-8E163173A7AF}" destId="{F43254CC-1425-4CAE-BED9-51FB4E482E32}" srcOrd="0" destOrd="0" presId="urn:microsoft.com/office/officeart/2005/8/layout/process5"/>
    <dgm:cxn modelId="{9E852F3C-CA52-4D15-BA0E-0FCB7D9392CD}" srcId="{30A3B074-060A-4727-B2CE-C534C04A0D0E}" destId="{49766325-3C24-488F-9E26-B9DF760992D4}" srcOrd="6" destOrd="0" parTransId="{BC70098C-CAAD-4B9B-91C9-F7DC93952A93}" sibTransId="{5D2741AD-F610-47AA-AD5E-949D4ED3ADE4}"/>
    <dgm:cxn modelId="{E67D3B40-6CB7-4DB7-86AB-82C3730E1DBE}" type="presOf" srcId="{56B5CFC3-BB52-4DCF-908E-E3FFAA24EF07}" destId="{FE4EB905-F810-4572-945B-ACA84DDEDB48}" srcOrd="1" destOrd="0" presId="urn:microsoft.com/office/officeart/2005/8/layout/process5"/>
    <dgm:cxn modelId="{1E16F18A-B37B-47B5-96B5-2BCD59AE71A2}" type="presOf" srcId="{51E7462B-F4AA-4E99-A738-EDB1EA8861CC}" destId="{F35FEF9E-F6AE-4866-8905-0A1209D28609}" srcOrd="1" destOrd="0" presId="urn:microsoft.com/office/officeart/2005/8/layout/process5"/>
    <dgm:cxn modelId="{8286EBE1-2764-46DD-815A-09719EEB5A38}" type="presOf" srcId="{5D2741AD-F610-47AA-AD5E-949D4ED3ADE4}" destId="{04F517F7-4BC0-4308-940B-700FBFEE92F7}" srcOrd="0" destOrd="0" presId="urn:microsoft.com/office/officeart/2005/8/layout/process5"/>
    <dgm:cxn modelId="{E29E9BEC-C298-43F1-A86F-CB61A13932E4}" type="presOf" srcId="{B421E1C7-AA39-4FBA-ACE3-75F21319D066}" destId="{CBD07AE7-4B28-4618-A9E2-08B7CA242D8B}" srcOrd="1" destOrd="0" presId="urn:microsoft.com/office/officeart/2005/8/layout/process5"/>
    <dgm:cxn modelId="{C82E71C2-4E6D-46F0-B719-48ECB78B1428}" type="presOf" srcId="{F97634A1-C799-408C-9765-59A69384069E}" destId="{681F5C10-D6A2-4790-B3B8-A925D418624C}" srcOrd="1" destOrd="0" presId="urn:microsoft.com/office/officeart/2005/8/layout/process5"/>
    <dgm:cxn modelId="{4E444547-61AD-4BF8-B3A8-D7E9C4982367}" type="presOf" srcId="{3F8249FB-5C63-42BC-B4E2-2991E4BCECBF}" destId="{4287C368-1D7B-47C5-9D1E-80B198B27196}" srcOrd="0" destOrd="0" presId="urn:microsoft.com/office/officeart/2005/8/layout/process5"/>
    <dgm:cxn modelId="{8ED51853-5F52-4D65-B110-2E3CF9CCEE7C}" type="presOf" srcId="{C6B662C7-E26C-48B0-99B6-21D7327AF1B4}" destId="{1CB034EF-672A-4C96-AB5B-CED7C35E4313}" srcOrd="1" destOrd="0" presId="urn:microsoft.com/office/officeart/2005/8/layout/process5"/>
    <dgm:cxn modelId="{75457C3F-5C18-41D8-BE10-D952B80B7C27}" srcId="{30A3B074-060A-4727-B2CE-C534C04A0D0E}" destId="{087B292A-6790-4189-8CC0-8E163173A7AF}" srcOrd="0" destOrd="0" parTransId="{393FAD93-C638-498F-8151-20706D20B937}" sibTransId="{9FCAA48A-7B61-4286-91E2-4CB2019DF372}"/>
    <dgm:cxn modelId="{FAC1E20E-6096-448B-A5A1-526FFA16BA30}" type="presOf" srcId="{B421E1C7-AA39-4FBA-ACE3-75F21319D066}" destId="{CFD3AC1F-1D38-4122-817F-2CC9A0AF36E7}" srcOrd="0" destOrd="0" presId="urn:microsoft.com/office/officeart/2005/8/layout/process5"/>
    <dgm:cxn modelId="{BC53E9AD-1B51-4F48-B8EB-3807724CFA26}" type="presOf" srcId="{42591186-BA83-4B5C-BADB-6787ED91222A}" destId="{A173501B-F33E-4EC6-A3FA-59138EB303EB}" srcOrd="0" destOrd="0" presId="urn:microsoft.com/office/officeart/2005/8/layout/process5"/>
    <dgm:cxn modelId="{82C7C1BF-99C9-4E8D-9ED7-A2F360FAB21D}" type="presOf" srcId="{52059A2A-1384-4F98-AFEE-7998AB5BF828}" destId="{2DF896CF-029C-4342-8620-41529319D078}" srcOrd="0" destOrd="0" presId="urn:microsoft.com/office/officeart/2005/8/layout/process5"/>
    <dgm:cxn modelId="{7F6FCA72-ADDC-46DD-A4BC-FFF2C38669E4}" type="presOf" srcId="{ACD5417A-75C9-424E-9D0C-A2100F394616}" destId="{345D12D6-6495-464B-9CCD-37DAA9AADC1A}" srcOrd="0" destOrd="0" presId="urn:microsoft.com/office/officeart/2005/8/layout/process5"/>
    <dgm:cxn modelId="{C2A7EA49-AB37-430D-B419-CEF16F94BCAF}" type="presOf" srcId="{04216EA4-7948-4A95-8488-3CF05D5757C4}" destId="{7D279C76-A23A-4871-9D14-B8D338553639}" srcOrd="0" destOrd="0" presId="urn:microsoft.com/office/officeart/2005/8/layout/process5"/>
    <dgm:cxn modelId="{1D7A4D3C-C64A-42FA-BFF8-9786E086F089}" type="presOf" srcId="{B68BB686-BB5F-4499-96DF-8424C6907123}" destId="{72779739-ED0A-4A40-B1DE-0343F6093195}" srcOrd="0" destOrd="0" presId="urn:microsoft.com/office/officeart/2005/8/layout/process5"/>
    <dgm:cxn modelId="{40E28295-FB20-4B46-B002-60E8BB8B1632}" type="presOf" srcId="{ACD5417A-75C9-424E-9D0C-A2100F394616}" destId="{8868F605-6379-46A9-B64C-DF07444B45E0}" srcOrd="1" destOrd="0" presId="urn:microsoft.com/office/officeart/2005/8/layout/process5"/>
    <dgm:cxn modelId="{9A4257BA-26F0-43E0-9157-23EE1315287A}" type="presOf" srcId="{5D2741AD-F610-47AA-AD5E-949D4ED3ADE4}" destId="{344D41C4-298F-4264-99FE-EAF66C445724}" srcOrd="1" destOrd="0" presId="urn:microsoft.com/office/officeart/2005/8/layout/process5"/>
    <dgm:cxn modelId="{E1EF2AF5-A3F1-4FCF-A4BC-2C951E0DFFEA}" type="presOf" srcId="{9FCAA48A-7B61-4286-91E2-4CB2019DF372}" destId="{E21129C3-AAAF-47C3-89BE-49A2A00A795F}" srcOrd="1" destOrd="0" presId="urn:microsoft.com/office/officeart/2005/8/layout/process5"/>
    <dgm:cxn modelId="{49C4E628-22F2-4DBB-A7AA-1AC0A873E7CE}" type="presOf" srcId="{9FCAA48A-7B61-4286-91E2-4CB2019DF372}" destId="{0948EC00-7F5F-4387-B465-D049197F6DED}" srcOrd="0" destOrd="0" presId="urn:microsoft.com/office/officeart/2005/8/layout/process5"/>
    <dgm:cxn modelId="{E89125BD-DB74-44DD-9AA7-6A364D5C16EE}" srcId="{30A3B074-060A-4727-B2CE-C534C04A0D0E}" destId="{32A2BAF6-0477-412F-B88E-69E93BC799E8}" srcOrd="10" destOrd="0" parTransId="{A554332B-9A59-4359-A909-65B48A5A87F5}" sibTransId="{1C354415-F1AA-469D-BCCC-ABD6CF7B230E}"/>
    <dgm:cxn modelId="{D8E5080B-E949-459C-8E54-FBE0583304E6}" type="presParOf" srcId="{603927E7-2C9D-4499-BD6E-7ECD30793A27}" destId="{F43254CC-1425-4CAE-BED9-51FB4E482E32}" srcOrd="0" destOrd="0" presId="urn:microsoft.com/office/officeart/2005/8/layout/process5"/>
    <dgm:cxn modelId="{AA1050FF-CDEE-4876-8B95-458D68F5C399}" type="presParOf" srcId="{603927E7-2C9D-4499-BD6E-7ECD30793A27}" destId="{0948EC00-7F5F-4387-B465-D049197F6DED}" srcOrd="1" destOrd="0" presId="urn:microsoft.com/office/officeart/2005/8/layout/process5"/>
    <dgm:cxn modelId="{972E89AA-25A0-4A76-9E1F-9674102728A4}" type="presParOf" srcId="{0948EC00-7F5F-4387-B465-D049197F6DED}" destId="{E21129C3-AAAF-47C3-89BE-49A2A00A795F}" srcOrd="0" destOrd="0" presId="urn:microsoft.com/office/officeart/2005/8/layout/process5"/>
    <dgm:cxn modelId="{3B64D085-7830-46B9-B9F6-14339C848A1A}" type="presParOf" srcId="{603927E7-2C9D-4499-BD6E-7ECD30793A27}" destId="{89678883-BE47-4A08-BC0E-A79E51285A18}" srcOrd="2" destOrd="0" presId="urn:microsoft.com/office/officeart/2005/8/layout/process5"/>
    <dgm:cxn modelId="{9D00189B-73B6-493A-8853-6C4FC3805E16}" type="presParOf" srcId="{603927E7-2C9D-4499-BD6E-7ECD30793A27}" destId="{345D12D6-6495-464B-9CCD-37DAA9AADC1A}" srcOrd="3" destOrd="0" presId="urn:microsoft.com/office/officeart/2005/8/layout/process5"/>
    <dgm:cxn modelId="{7A263817-DDA4-4130-96E6-1D1488A70416}" type="presParOf" srcId="{345D12D6-6495-464B-9CCD-37DAA9AADC1A}" destId="{8868F605-6379-46A9-B64C-DF07444B45E0}" srcOrd="0" destOrd="0" presId="urn:microsoft.com/office/officeart/2005/8/layout/process5"/>
    <dgm:cxn modelId="{DAADE729-0B42-496A-8CF9-038749A94DC4}" type="presParOf" srcId="{603927E7-2C9D-4499-BD6E-7ECD30793A27}" destId="{D572DB05-4A90-43D7-A297-4C3755B30DD5}" srcOrd="4" destOrd="0" presId="urn:microsoft.com/office/officeart/2005/8/layout/process5"/>
    <dgm:cxn modelId="{5A685089-DE72-458A-BDFC-2964D560D044}" type="presParOf" srcId="{603927E7-2C9D-4499-BD6E-7ECD30793A27}" destId="{CFD3AC1F-1D38-4122-817F-2CC9A0AF36E7}" srcOrd="5" destOrd="0" presId="urn:microsoft.com/office/officeart/2005/8/layout/process5"/>
    <dgm:cxn modelId="{E7A7354B-EBF5-4A61-91C0-A1C3EFDD66C9}" type="presParOf" srcId="{CFD3AC1F-1D38-4122-817F-2CC9A0AF36E7}" destId="{CBD07AE7-4B28-4618-A9E2-08B7CA242D8B}" srcOrd="0" destOrd="0" presId="urn:microsoft.com/office/officeart/2005/8/layout/process5"/>
    <dgm:cxn modelId="{DB02C0B4-DC1D-4ABC-A3F5-B62F1232AE48}" type="presParOf" srcId="{603927E7-2C9D-4499-BD6E-7ECD30793A27}" destId="{4287C368-1D7B-47C5-9D1E-80B198B27196}" srcOrd="6" destOrd="0" presId="urn:microsoft.com/office/officeart/2005/8/layout/process5"/>
    <dgm:cxn modelId="{A658A669-E260-4946-9323-9F609DC94624}" type="presParOf" srcId="{603927E7-2C9D-4499-BD6E-7ECD30793A27}" destId="{C1904555-2120-4C60-A7C0-06C43A81E2C0}" srcOrd="7" destOrd="0" presId="urn:microsoft.com/office/officeart/2005/8/layout/process5"/>
    <dgm:cxn modelId="{38F5E4CF-9547-4489-8E2E-4F0ECDE4ACF3}" type="presParOf" srcId="{C1904555-2120-4C60-A7C0-06C43A81E2C0}" destId="{1CB034EF-672A-4C96-AB5B-CED7C35E4313}" srcOrd="0" destOrd="0" presId="urn:microsoft.com/office/officeart/2005/8/layout/process5"/>
    <dgm:cxn modelId="{52D3CF32-F22F-4D7B-9911-E31445B25288}" type="presParOf" srcId="{603927E7-2C9D-4499-BD6E-7ECD30793A27}" destId="{7D279C76-A23A-4871-9D14-B8D338553639}" srcOrd="8" destOrd="0" presId="urn:microsoft.com/office/officeart/2005/8/layout/process5"/>
    <dgm:cxn modelId="{721E2F46-970A-4583-923B-FD993FBFD7F9}" type="presParOf" srcId="{603927E7-2C9D-4499-BD6E-7ECD30793A27}" destId="{4306DE9E-21FB-4B26-AB38-EFBA36AC466D}" srcOrd="9" destOrd="0" presId="urn:microsoft.com/office/officeart/2005/8/layout/process5"/>
    <dgm:cxn modelId="{9DAA94E6-6DE0-458C-841E-16C975A548B7}" type="presParOf" srcId="{4306DE9E-21FB-4B26-AB38-EFBA36AC466D}" destId="{06F0BA77-DCD3-47C9-A90C-DDC18BE675C8}" srcOrd="0" destOrd="0" presId="urn:microsoft.com/office/officeart/2005/8/layout/process5"/>
    <dgm:cxn modelId="{A25349CD-A7E7-461D-B6B6-DEE9DEC4D13F}" type="presParOf" srcId="{603927E7-2C9D-4499-BD6E-7ECD30793A27}" destId="{2DF896CF-029C-4342-8620-41529319D078}" srcOrd="10" destOrd="0" presId="urn:microsoft.com/office/officeart/2005/8/layout/process5"/>
    <dgm:cxn modelId="{989F48C5-07B7-41FC-8E31-8372A3F22EA9}" type="presParOf" srcId="{603927E7-2C9D-4499-BD6E-7ECD30793A27}" destId="{5E91FC81-DE8B-456E-802E-EEEBBADC873B}" srcOrd="11" destOrd="0" presId="urn:microsoft.com/office/officeart/2005/8/layout/process5"/>
    <dgm:cxn modelId="{AA4D111B-1B44-40E0-AB98-CAD1C9E67C14}" type="presParOf" srcId="{5E91FC81-DE8B-456E-802E-EEEBBADC873B}" destId="{F35FEF9E-F6AE-4866-8905-0A1209D28609}" srcOrd="0" destOrd="0" presId="urn:microsoft.com/office/officeart/2005/8/layout/process5"/>
    <dgm:cxn modelId="{72334270-E48B-4D0E-A36B-1C5546D5DA07}" type="presParOf" srcId="{603927E7-2C9D-4499-BD6E-7ECD30793A27}" destId="{C5FA35B6-8F8E-4764-B8C6-476B5D0D32DD}" srcOrd="12" destOrd="0" presId="urn:microsoft.com/office/officeart/2005/8/layout/process5"/>
    <dgm:cxn modelId="{31ED92B0-69EC-42F8-8138-428EDE5F1A3D}" type="presParOf" srcId="{603927E7-2C9D-4499-BD6E-7ECD30793A27}" destId="{04F517F7-4BC0-4308-940B-700FBFEE92F7}" srcOrd="13" destOrd="0" presId="urn:microsoft.com/office/officeart/2005/8/layout/process5"/>
    <dgm:cxn modelId="{044CCBE8-AAD6-41F8-997A-B4CCFC168106}" type="presParOf" srcId="{04F517F7-4BC0-4308-940B-700FBFEE92F7}" destId="{344D41C4-298F-4264-99FE-EAF66C445724}" srcOrd="0" destOrd="0" presId="urn:microsoft.com/office/officeart/2005/8/layout/process5"/>
    <dgm:cxn modelId="{8F92748D-3033-4D16-A05C-830128CB910C}" type="presParOf" srcId="{603927E7-2C9D-4499-BD6E-7ECD30793A27}" destId="{D48D7D46-05D7-4868-A71A-5D769300D7B9}" srcOrd="14" destOrd="0" presId="urn:microsoft.com/office/officeart/2005/8/layout/process5"/>
    <dgm:cxn modelId="{9E1104D2-1815-4B9E-AE79-492399AB4E6F}" type="presParOf" srcId="{603927E7-2C9D-4499-BD6E-7ECD30793A27}" destId="{A173501B-F33E-4EC6-A3FA-59138EB303EB}" srcOrd="15" destOrd="0" presId="urn:microsoft.com/office/officeart/2005/8/layout/process5"/>
    <dgm:cxn modelId="{B7916B92-0058-421B-A8EE-A9E2ED6FDF5D}" type="presParOf" srcId="{A173501B-F33E-4EC6-A3FA-59138EB303EB}" destId="{F66CCE97-C152-4587-8512-368BC5EDE269}" srcOrd="0" destOrd="0" presId="urn:microsoft.com/office/officeart/2005/8/layout/process5"/>
    <dgm:cxn modelId="{CEE62425-8905-4D91-AEFB-6316F72140C5}" type="presParOf" srcId="{603927E7-2C9D-4499-BD6E-7ECD30793A27}" destId="{C596ECEB-092F-4CD0-A473-C72D4B994CA9}" srcOrd="16" destOrd="0" presId="urn:microsoft.com/office/officeart/2005/8/layout/process5"/>
    <dgm:cxn modelId="{8AA578B7-A8A0-4E0A-9753-834B82038195}" type="presParOf" srcId="{603927E7-2C9D-4499-BD6E-7ECD30793A27}" destId="{172CAFAD-D44C-4EC0-9326-0DAAD6B852CD}" srcOrd="17" destOrd="0" presId="urn:microsoft.com/office/officeart/2005/8/layout/process5"/>
    <dgm:cxn modelId="{01443905-5297-4A3A-96F6-FE4271B8E8AB}" type="presParOf" srcId="{172CAFAD-D44C-4EC0-9326-0DAAD6B852CD}" destId="{681F5C10-D6A2-4790-B3B8-A925D418624C}" srcOrd="0" destOrd="0" presId="urn:microsoft.com/office/officeart/2005/8/layout/process5"/>
    <dgm:cxn modelId="{1B17C0DA-C7C8-437B-B818-D7F2C1AD4F87}" type="presParOf" srcId="{603927E7-2C9D-4499-BD6E-7ECD30793A27}" destId="{72779739-ED0A-4A40-B1DE-0343F6093195}" srcOrd="18" destOrd="0" presId="urn:microsoft.com/office/officeart/2005/8/layout/process5"/>
    <dgm:cxn modelId="{35B1ECCC-9F86-4CE3-A058-47019EF5C970}" type="presParOf" srcId="{603927E7-2C9D-4499-BD6E-7ECD30793A27}" destId="{A7152830-218F-4D36-846F-BCAC9902316A}" srcOrd="19" destOrd="0" presId="urn:microsoft.com/office/officeart/2005/8/layout/process5"/>
    <dgm:cxn modelId="{E4996FCD-6067-42C3-B280-EAFD4AED8ECB}" type="presParOf" srcId="{A7152830-218F-4D36-846F-BCAC9902316A}" destId="{FE4EB905-F810-4572-945B-ACA84DDEDB48}" srcOrd="0" destOrd="0" presId="urn:microsoft.com/office/officeart/2005/8/layout/process5"/>
    <dgm:cxn modelId="{A40DF2E8-F582-41A2-81C3-58DE34605D1E}" type="presParOf" srcId="{603927E7-2C9D-4499-BD6E-7ECD30793A27}" destId="{4CD8FF52-670E-495B-9D04-F14371A367AF}" srcOrd="20" destOrd="0" presId="urn:microsoft.com/office/officeart/2005/8/layout/process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2302F-2A42-406E-AA90-B57FF8C1EA03}">
      <dsp:nvSpPr>
        <dsp:cNvPr id="0" name=""/>
        <dsp:cNvSpPr/>
      </dsp:nvSpPr>
      <dsp:spPr>
        <a:xfrm>
          <a:off x="3397" y="1523430"/>
          <a:ext cx="1053347" cy="1017138"/>
        </a:xfrm>
        <a:prstGeom prst="roundRect">
          <a:avLst>
            <a:gd name="adj" fmla="val 10000"/>
          </a:avLst>
        </a:prstGeom>
        <a:noFill/>
        <a:ln w="4445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原加速度数据</a:t>
          </a:r>
          <a:endParaRPr lang="zh-CN" altLang="en-US" sz="2000" b="1" kern="1200" dirty="0">
            <a:latin typeface="微软雅黑" panose="020B0503020204020204" pitchFamily="34" charset="-122"/>
            <a:ea typeface="微软雅黑" panose="020B0503020204020204" pitchFamily="34" charset="-122"/>
          </a:endParaRPr>
        </a:p>
      </dsp:txBody>
      <dsp:txXfrm>
        <a:off x="33188" y="1553221"/>
        <a:ext cx="993765" cy="957556"/>
      </dsp:txXfrm>
    </dsp:sp>
    <dsp:sp modelId="{2A86D08B-4EA8-4D75-8750-F8FCC8231DC3}">
      <dsp:nvSpPr>
        <dsp:cNvPr id="0" name=""/>
        <dsp:cNvSpPr/>
      </dsp:nvSpPr>
      <dsp:spPr>
        <a:xfrm>
          <a:off x="1162079" y="1901384"/>
          <a:ext cx="223309" cy="261230"/>
        </a:xfrm>
        <a:prstGeom prst="rightArrow">
          <a:avLst>
            <a:gd name="adj1" fmla="val 60000"/>
            <a:gd name="adj2" fmla="val 50000"/>
          </a:avLst>
        </a:prstGeom>
        <a:noFill/>
        <a:ln w="44450">
          <a:solidFill>
            <a:schemeClr val="accent5"/>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1162079" y="1953630"/>
        <a:ext cx="156316" cy="156738"/>
      </dsp:txXfrm>
    </dsp:sp>
    <dsp:sp modelId="{1BA020B9-5181-4941-9611-FB2E8181F728}">
      <dsp:nvSpPr>
        <dsp:cNvPr id="0" name=""/>
        <dsp:cNvSpPr/>
      </dsp:nvSpPr>
      <dsp:spPr>
        <a:xfrm>
          <a:off x="1478084" y="1523430"/>
          <a:ext cx="1053347" cy="1017138"/>
        </a:xfrm>
        <a:prstGeom prst="roundRect">
          <a:avLst>
            <a:gd name="adj" fmla="val 10000"/>
          </a:avLst>
        </a:prstGeom>
        <a:noFill/>
        <a:ln w="4445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平滑处理</a:t>
          </a:r>
          <a:endParaRPr lang="zh-CN" altLang="en-US" sz="2000" b="1" kern="1200" dirty="0">
            <a:latin typeface="微软雅黑" panose="020B0503020204020204" pitchFamily="34" charset="-122"/>
            <a:ea typeface="微软雅黑" panose="020B0503020204020204" pitchFamily="34" charset="-122"/>
          </a:endParaRPr>
        </a:p>
      </dsp:txBody>
      <dsp:txXfrm>
        <a:off x="1507875" y="1553221"/>
        <a:ext cx="993765" cy="957556"/>
      </dsp:txXfrm>
    </dsp:sp>
    <dsp:sp modelId="{777C0C1C-305D-48B9-B473-D84CB9FD97AB}">
      <dsp:nvSpPr>
        <dsp:cNvPr id="0" name=""/>
        <dsp:cNvSpPr/>
      </dsp:nvSpPr>
      <dsp:spPr>
        <a:xfrm>
          <a:off x="2636766" y="1901384"/>
          <a:ext cx="223309" cy="261230"/>
        </a:xfrm>
        <a:prstGeom prst="rightArrow">
          <a:avLst>
            <a:gd name="adj1" fmla="val 60000"/>
            <a:gd name="adj2" fmla="val 50000"/>
          </a:avLst>
        </a:prstGeom>
        <a:noFill/>
        <a:ln w="44450">
          <a:solidFill>
            <a:schemeClr val="accent5"/>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2636766" y="1953630"/>
        <a:ext cx="156316" cy="156738"/>
      </dsp:txXfrm>
    </dsp:sp>
    <dsp:sp modelId="{91FDD4BA-5DF0-472C-B207-14D14376891C}">
      <dsp:nvSpPr>
        <dsp:cNvPr id="0" name=""/>
        <dsp:cNvSpPr/>
      </dsp:nvSpPr>
      <dsp:spPr>
        <a:xfrm>
          <a:off x="2952770" y="1523430"/>
          <a:ext cx="1053347" cy="1017138"/>
        </a:xfrm>
        <a:prstGeom prst="roundRect">
          <a:avLst>
            <a:gd name="adj" fmla="val 10000"/>
          </a:avLst>
        </a:prstGeom>
        <a:noFill/>
        <a:ln w="4445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去除趋势项</a:t>
          </a:r>
          <a:endParaRPr lang="zh-CN" altLang="en-US" sz="2000" b="1" kern="1200" dirty="0">
            <a:latin typeface="微软雅黑" panose="020B0503020204020204" pitchFamily="34" charset="-122"/>
            <a:ea typeface="微软雅黑" panose="020B0503020204020204" pitchFamily="34" charset="-122"/>
          </a:endParaRPr>
        </a:p>
      </dsp:txBody>
      <dsp:txXfrm>
        <a:off x="2982561" y="1553221"/>
        <a:ext cx="993765" cy="957556"/>
      </dsp:txXfrm>
    </dsp:sp>
    <dsp:sp modelId="{700CFAD2-D16C-45FC-87DB-AA40C409E635}">
      <dsp:nvSpPr>
        <dsp:cNvPr id="0" name=""/>
        <dsp:cNvSpPr/>
      </dsp:nvSpPr>
      <dsp:spPr>
        <a:xfrm>
          <a:off x="4111452" y="1901384"/>
          <a:ext cx="223309" cy="261230"/>
        </a:xfrm>
        <a:prstGeom prst="rightArrow">
          <a:avLst>
            <a:gd name="adj1" fmla="val 60000"/>
            <a:gd name="adj2" fmla="val 50000"/>
          </a:avLst>
        </a:prstGeom>
        <a:noFill/>
        <a:ln w="44450">
          <a:solidFill>
            <a:schemeClr val="accent5"/>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4111452" y="1953630"/>
        <a:ext cx="156316" cy="156738"/>
      </dsp:txXfrm>
    </dsp:sp>
    <dsp:sp modelId="{6442CE8E-0D52-4893-85C2-E84079167551}">
      <dsp:nvSpPr>
        <dsp:cNvPr id="0" name=""/>
        <dsp:cNvSpPr/>
      </dsp:nvSpPr>
      <dsp:spPr>
        <a:xfrm>
          <a:off x="4427456" y="1523430"/>
          <a:ext cx="1053347" cy="1017138"/>
        </a:xfrm>
        <a:prstGeom prst="roundRect">
          <a:avLst>
            <a:gd name="adj" fmla="val 10000"/>
          </a:avLst>
        </a:prstGeom>
        <a:noFill/>
        <a:ln w="4445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频域积分滤波</a:t>
          </a:r>
          <a:endParaRPr lang="zh-CN" altLang="en-US" sz="2000" b="1" kern="1200" dirty="0">
            <a:latin typeface="微软雅黑" panose="020B0503020204020204" pitchFamily="34" charset="-122"/>
            <a:ea typeface="微软雅黑" panose="020B0503020204020204" pitchFamily="34" charset="-122"/>
          </a:endParaRPr>
        </a:p>
      </dsp:txBody>
      <dsp:txXfrm>
        <a:off x="4457247" y="1553221"/>
        <a:ext cx="993765" cy="957556"/>
      </dsp:txXfrm>
    </dsp:sp>
    <dsp:sp modelId="{967AE704-3B9F-4666-88DE-8DB660912519}">
      <dsp:nvSpPr>
        <dsp:cNvPr id="0" name=""/>
        <dsp:cNvSpPr/>
      </dsp:nvSpPr>
      <dsp:spPr>
        <a:xfrm>
          <a:off x="5586138" y="1901384"/>
          <a:ext cx="223309" cy="261230"/>
        </a:xfrm>
        <a:prstGeom prst="rightArrow">
          <a:avLst>
            <a:gd name="adj1" fmla="val 60000"/>
            <a:gd name="adj2" fmla="val 50000"/>
          </a:avLst>
        </a:prstGeom>
        <a:noFill/>
        <a:ln w="44450">
          <a:solidFill>
            <a:schemeClr val="accent5"/>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5586138" y="1953630"/>
        <a:ext cx="156316" cy="156738"/>
      </dsp:txXfrm>
    </dsp:sp>
    <dsp:sp modelId="{F912CA0D-30E7-429D-ADC3-262C970F3668}">
      <dsp:nvSpPr>
        <dsp:cNvPr id="0" name=""/>
        <dsp:cNvSpPr/>
      </dsp:nvSpPr>
      <dsp:spPr>
        <a:xfrm>
          <a:off x="5902142" y="1523430"/>
          <a:ext cx="1053347" cy="1017138"/>
        </a:xfrm>
        <a:prstGeom prst="roundRect">
          <a:avLst>
            <a:gd name="adj" fmla="val 10000"/>
          </a:avLst>
        </a:prstGeom>
        <a:noFill/>
        <a:ln w="4445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速度位移</a:t>
          </a:r>
          <a:endParaRPr lang="zh-CN" altLang="en-US" sz="2000" b="1" kern="1200" dirty="0">
            <a:latin typeface="微软雅黑" panose="020B0503020204020204" pitchFamily="34" charset="-122"/>
            <a:ea typeface="微软雅黑" panose="020B0503020204020204" pitchFamily="34" charset="-122"/>
          </a:endParaRPr>
        </a:p>
      </dsp:txBody>
      <dsp:txXfrm>
        <a:off x="5931933" y="1553221"/>
        <a:ext cx="993765" cy="9575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6783E-D9CF-4035-9717-5044AC5F40D1}">
      <dsp:nvSpPr>
        <dsp:cNvPr id="0" name=""/>
        <dsp:cNvSpPr/>
      </dsp:nvSpPr>
      <dsp:spPr>
        <a:xfrm>
          <a:off x="2205" y="46578"/>
          <a:ext cx="2150113" cy="723175"/>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zh-CN" altLang="en-US" sz="1900" b="1" kern="1200" smtClean="0">
              <a:latin typeface="Calibri" panose="020F0502020204030204"/>
              <a:ea typeface="宋体" panose="02010600030101010101" pitchFamily="2" charset="-122"/>
              <a:cs typeface="+mn-cs"/>
            </a:rPr>
            <a:t>加速度数据获取和处理</a:t>
          </a:r>
          <a:endParaRPr lang="zh-CN" altLang="en-US" sz="1900" kern="1200">
            <a:latin typeface="Calibri" panose="020F0502020204030204"/>
            <a:ea typeface="宋体" panose="02010600030101010101" pitchFamily="2" charset="-122"/>
            <a:cs typeface="+mn-cs"/>
          </a:endParaRPr>
        </a:p>
      </dsp:txBody>
      <dsp:txXfrm>
        <a:off x="2205" y="46578"/>
        <a:ext cx="2150113" cy="723175"/>
      </dsp:txXfrm>
    </dsp:sp>
    <dsp:sp modelId="{7E64BEB0-10A9-4253-9833-F9B7B22F6A2C}">
      <dsp:nvSpPr>
        <dsp:cNvPr id="0" name=""/>
        <dsp:cNvSpPr/>
      </dsp:nvSpPr>
      <dsp:spPr>
        <a:xfrm>
          <a:off x="2205" y="769753"/>
          <a:ext cx="2150113" cy="271205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zh-CN" altLang="en-US" sz="1900" b="1" kern="1200" smtClean="0">
              <a:latin typeface="Calibri" panose="020F0502020204030204"/>
              <a:ea typeface="宋体" panose="02010600030101010101" pitchFamily="2" charset="-122"/>
              <a:cs typeface="+mn-cs"/>
            </a:rPr>
            <a:t>获取原加速度数据</a:t>
          </a:r>
          <a:endParaRPr lang="zh-CN" altLang="en-US" sz="1900" b="1" kern="1200" dirty="0">
            <a:latin typeface="Calibri" panose="020F0502020204030204"/>
            <a:ea typeface="宋体" panose="02010600030101010101" pitchFamily="2" charset="-122"/>
            <a:cs typeface="+mn-cs"/>
          </a:endParaRPr>
        </a:p>
        <a:p>
          <a:pPr marL="171450" lvl="1" indent="-171450" algn="l" defTabSz="844550">
            <a:lnSpc>
              <a:spcPct val="90000"/>
            </a:lnSpc>
            <a:spcBef>
              <a:spcPct val="0"/>
            </a:spcBef>
            <a:spcAft>
              <a:spcPct val="15000"/>
            </a:spcAft>
            <a:buChar char="••"/>
          </a:pPr>
          <a:endParaRPr lang="zh-CN" altLang="en-US" sz="1900" b="1" kern="1200" dirty="0">
            <a:solidFill>
              <a:sysClr val="windowText" lastClr="000000">
                <a:hueOff val="0"/>
                <a:satOff val="0"/>
                <a:lumOff val="0"/>
                <a:alphaOff val="0"/>
              </a:sysClr>
            </a:solidFill>
            <a:latin typeface="Calibri" panose="020F0502020204030204"/>
            <a:ea typeface="宋体" panose="02010600030101010101" pitchFamily="2" charset="-122"/>
            <a:cs typeface="+mn-cs"/>
          </a:endParaRPr>
        </a:p>
        <a:p>
          <a:pPr marL="171450" lvl="1" indent="-171450" algn="l" defTabSz="844550">
            <a:lnSpc>
              <a:spcPct val="90000"/>
            </a:lnSpc>
            <a:spcBef>
              <a:spcPct val="0"/>
            </a:spcBef>
            <a:spcAft>
              <a:spcPct val="15000"/>
            </a:spcAft>
            <a:buChar char="••"/>
          </a:pPr>
          <a:r>
            <a:rPr lang="zh-CN" altLang="en-US" sz="1900" b="1" kern="1200" smtClean="0">
              <a:latin typeface="Calibri" panose="020F0502020204030204"/>
              <a:ea typeface="宋体" panose="02010600030101010101" pitchFamily="2" charset="-122"/>
              <a:cs typeface="+mn-cs"/>
            </a:rPr>
            <a:t>进行滤波</a:t>
          </a:r>
          <a:endParaRPr lang="zh-CN" altLang="en-US" sz="1900" b="1" kern="1200">
            <a:latin typeface="Calibri" panose="020F0502020204030204"/>
            <a:ea typeface="宋体" panose="02010600030101010101" pitchFamily="2" charset="-122"/>
            <a:cs typeface="+mn-cs"/>
          </a:endParaRPr>
        </a:p>
        <a:p>
          <a:pPr marL="171450" lvl="1" indent="-171450" algn="l" defTabSz="844550">
            <a:lnSpc>
              <a:spcPct val="90000"/>
            </a:lnSpc>
            <a:spcBef>
              <a:spcPct val="0"/>
            </a:spcBef>
            <a:spcAft>
              <a:spcPct val="15000"/>
            </a:spcAft>
            <a:buChar char="••"/>
          </a:pPr>
          <a:endParaRPr lang="zh-CN" altLang="en-US" sz="1900" b="1" kern="1200" dirty="0">
            <a:solidFill>
              <a:sysClr val="windowText" lastClr="000000">
                <a:hueOff val="0"/>
                <a:satOff val="0"/>
                <a:lumOff val="0"/>
                <a:alphaOff val="0"/>
              </a:sysClr>
            </a:solidFill>
            <a:latin typeface="Calibri" panose="020F0502020204030204"/>
            <a:ea typeface="宋体" panose="02010600030101010101" pitchFamily="2" charset="-122"/>
            <a:cs typeface="+mn-cs"/>
          </a:endParaRPr>
        </a:p>
        <a:p>
          <a:pPr marL="171450" lvl="1" indent="-171450" algn="l" defTabSz="844550">
            <a:lnSpc>
              <a:spcPct val="90000"/>
            </a:lnSpc>
            <a:spcBef>
              <a:spcPct val="0"/>
            </a:spcBef>
            <a:spcAft>
              <a:spcPct val="15000"/>
            </a:spcAft>
            <a:buChar char="••"/>
          </a:pPr>
          <a:r>
            <a:rPr lang="zh-CN" altLang="en-US" sz="1900" b="1" kern="1200" smtClean="0">
              <a:latin typeface="Calibri" panose="020F0502020204030204"/>
              <a:ea typeface="宋体" panose="02010600030101010101" pitchFamily="2" charset="-122"/>
              <a:cs typeface="+mn-cs"/>
            </a:rPr>
            <a:t>根据原加速度进行数据校正</a:t>
          </a:r>
          <a:endParaRPr lang="zh-CN" altLang="en-US" sz="1900" b="1" kern="1200" dirty="0">
            <a:latin typeface="Calibri" panose="020F0502020204030204"/>
            <a:ea typeface="宋体" panose="02010600030101010101" pitchFamily="2" charset="-122"/>
            <a:cs typeface="+mn-cs"/>
          </a:endParaRPr>
        </a:p>
        <a:p>
          <a:pPr marL="171450" lvl="1" indent="-171450" algn="l" defTabSz="844550">
            <a:lnSpc>
              <a:spcPct val="90000"/>
            </a:lnSpc>
            <a:spcBef>
              <a:spcPct val="0"/>
            </a:spcBef>
            <a:spcAft>
              <a:spcPct val="15000"/>
            </a:spcAft>
            <a:buChar char="••"/>
          </a:pPr>
          <a:endParaRPr lang="zh-CN" altLang="en-US" sz="1900" b="1" kern="1200" dirty="0">
            <a:solidFill>
              <a:sysClr val="windowText" lastClr="000000">
                <a:hueOff val="0"/>
                <a:satOff val="0"/>
                <a:lumOff val="0"/>
                <a:alphaOff val="0"/>
              </a:sysClr>
            </a:solidFill>
            <a:latin typeface="Calibri" panose="020F0502020204030204"/>
            <a:ea typeface="宋体" panose="02010600030101010101" pitchFamily="2" charset="-122"/>
            <a:cs typeface="+mn-cs"/>
          </a:endParaRPr>
        </a:p>
      </dsp:txBody>
      <dsp:txXfrm>
        <a:off x="2205" y="769753"/>
        <a:ext cx="2150113" cy="2712059"/>
      </dsp:txXfrm>
    </dsp:sp>
    <dsp:sp modelId="{BE597761-47FF-4B7F-BD94-A1F6DBE6D003}">
      <dsp:nvSpPr>
        <dsp:cNvPr id="0" name=""/>
        <dsp:cNvSpPr/>
      </dsp:nvSpPr>
      <dsp:spPr>
        <a:xfrm>
          <a:off x="2453335" y="46578"/>
          <a:ext cx="2150113" cy="723175"/>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zh-CN" altLang="en-US" sz="1900" b="1" kern="1200" smtClean="0">
              <a:latin typeface="Calibri" panose="020F0502020204030204"/>
              <a:ea typeface="宋体" panose="02010600030101010101" pitchFamily="2" charset="-122"/>
              <a:cs typeface="+mn-cs"/>
            </a:rPr>
            <a:t>速度数据获取和处理</a:t>
          </a:r>
          <a:endParaRPr lang="zh-CN" altLang="en-US" sz="1900" b="1" kern="1200">
            <a:latin typeface="Calibri" panose="020F0502020204030204"/>
            <a:ea typeface="宋体" panose="02010600030101010101" pitchFamily="2" charset="-122"/>
            <a:cs typeface="+mn-cs"/>
          </a:endParaRPr>
        </a:p>
      </dsp:txBody>
      <dsp:txXfrm>
        <a:off x="2453335" y="46578"/>
        <a:ext cx="2150113" cy="723175"/>
      </dsp:txXfrm>
    </dsp:sp>
    <dsp:sp modelId="{B6BDDE10-19C8-4E43-836A-3F7C5E170C78}">
      <dsp:nvSpPr>
        <dsp:cNvPr id="0" name=""/>
        <dsp:cNvSpPr/>
      </dsp:nvSpPr>
      <dsp:spPr>
        <a:xfrm>
          <a:off x="2453335" y="769753"/>
          <a:ext cx="2150113" cy="271205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zh-CN" altLang="en-US" sz="1900" b="1" kern="1200" smtClean="0">
              <a:latin typeface="Calibri" panose="020F0502020204030204"/>
              <a:ea typeface="宋体" panose="02010600030101010101" pitchFamily="2" charset="-122"/>
              <a:cs typeface="+mn-cs"/>
            </a:rPr>
            <a:t>加速度积分得速度</a:t>
          </a:r>
          <a:endParaRPr lang="zh-CN" altLang="en-US" sz="1900" b="1" kern="1200">
            <a:latin typeface="Calibri" panose="020F0502020204030204"/>
            <a:ea typeface="宋体" panose="02010600030101010101" pitchFamily="2" charset="-122"/>
            <a:cs typeface="+mn-cs"/>
          </a:endParaRPr>
        </a:p>
        <a:p>
          <a:pPr marL="171450" lvl="1" indent="-171450" algn="l" defTabSz="844550">
            <a:lnSpc>
              <a:spcPct val="90000"/>
            </a:lnSpc>
            <a:spcBef>
              <a:spcPct val="0"/>
            </a:spcBef>
            <a:spcAft>
              <a:spcPct val="15000"/>
            </a:spcAft>
            <a:buChar char="••"/>
          </a:pPr>
          <a:endParaRPr lang="zh-CN" altLang="en-US" sz="1900" b="1" kern="1200">
            <a:solidFill>
              <a:sysClr val="windowText" lastClr="000000">
                <a:hueOff val="0"/>
                <a:satOff val="0"/>
                <a:lumOff val="0"/>
                <a:alphaOff val="0"/>
              </a:sysClr>
            </a:solidFill>
            <a:latin typeface="Calibri" panose="020F0502020204030204"/>
            <a:ea typeface="宋体" panose="02010600030101010101" pitchFamily="2" charset="-122"/>
            <a:cs typeface="+mn-cs"/>
          </a:endParaRPr>
        </a:p>
        <a:p>
          <a:pPr marL="171450" lvl="1" indent="-171450" algn="l" defTabSz="844550">
            <a:lnSpc>
              <a:spcPct val="90000"/>
            </a:lnSpc>
            <a:spcBef>
              <a:spcPct val="0"/>
            </a:spcBef>
            <a:spcAft>
              <a:spcPct val="15000"/>
            </a:spcAft>
            <a:buChar char="••"/>
          </a:pPr>
          <a:r>
            <a:rPr lang="zh-CN" altLang="en-US" sz="1900" b="1" kern="1200" smtClean="0">
              <a:latin typeface="Calibri" panose="020F0502020204030204"/>
              <a:ea typeface="宋体" panose="02010600030101010101" pitchFamily="2" charset="-122"/>
              <a:cs typeface="+mn-cs"/>
            </a:rPr>
            <a:t>根据加速度进行数据校正</a:t>
          </a:r>
          <a:endParaRPr lang="zh-CN" altLang="en-US" sz="1900" b="1" kern="1200">
            <a:latin typeface="Calibri" panose="020F0502020204030204"/>
            <a:ea typeface="宋体" panose="02010600030101010101" pitchFamily="2" charset="-122"/>
            <a:cs typeface="+mn-cs"/>
          </a:endParaRPr>
        </a:p>
      </dsp:txBody>
      <dsp:txXfrm>
        <a:off x="2453335" y="769753"/>
        <a:ext cx="2150113" cy="2712059"/>
      </dsp:txXfrm>
    </dsp:sp>
    <dsp:sp modelId="{203D8F19-BF37-4791-92F5-F470975C2D00}">
      <dsp:nvSpPr>
        <dsp:cNvPr id="0" name=""/>
        <dsp:cNvSpPr/>
      </dsp:nvSpPr>
      <dsp:spPr>
        <a:xfrm>
          <a:off x="4904464" y="46578"/>
          <a:ext cx="2150113" cy="723175"/>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zh-CN" altLang="en-US" sz="1900" b="1" kern="1200" smtClean="0">
              <a:latin typeface="Calibri" panose="020F0502020204030204"/>
              <a:ea typeface="宋体" panose="02010600030101010101" pitchFamily="2" charset="-122"/>
              <a:cs typeface="+mn-cs"/>
            </a:rPr>
            <a:t>位移数据获取和处理</a:t>
          </a:r>
          <a:endParaRPr lang="zh-CN" altLang="en-US" sz="1900" b="1" kern="1200">
            <a:latin typeface="Calibri" panose="020F0502020204030204"/>
            <a:ea typeface="宋体" panose="02010600030101010101" pitchFamily="2" charset="-122"/>
            <a:cs typeface="+mn-cs"/>
          </a:endParaRPr>
        </a:p>
      </dsp:txBody>
      <dsp:txXfrm>
        <a:off x="4904464" y="46578"/>
        <a:ext cx="2150113" cy="723175"/>
      </dsp:txXfrm>
    </dsp:sp>
    <dsp:sp modelId="{097F98C1-AF03-4539-B004-15DB51FC4657}">
      <dsp:nvSpPr>
        <dsp:cNvPr id="0" name=""/>
        <dsp:cNvSpPr/>
      </dsp:nvSpPr>
      <dsp:spPr>
        <a:xfrm>
          <a:off x="4904464" y="769753"/>
          <a:ext cx="2150113" cy="271205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zh-CN" altLang="en-US" sz="1900" b="1" kern="1200" dirty="0" smtClean="0">
              <a:latin typeface="Calibri" panose="020F0502020204030204"/>
              <a:ea typeface="宋体" panose="02010600030101010101" pitchFamily="2" charset="-122"/>
              <a:cs typeface="+mn-cs"/>
            </a:rPr>
            <a:t>速度积分得到位移</a:t>
          </a:r>
          <a:endParaRPr lang="zh-CN" altLang="en-US" sz="1900" b="1" kern="1200" dirty="0">
            <a:latin typeface="Calibri" panose="020F0502020204030204"/>
            <a:ea typeface="宋体" panose="02010600030101010101" pitchFamily="2" charset="-122"/>
            <a:cs typeface="+mn-cs"/>
          </a:endParaRPr>
        </a:p>
        <a:p>
          <a:pPr marL="171450" lvl="1" indent="-171450" algn="l" defTabSz="844550">
            <a:lnSpc>
              <a:spcPct val="90000"/>
            </a:lnSpc>
            <a:spcBef>
              <a:spcPct val="0"/>
            </a:spcBef>
            <a:spcAft>
              <a:spcPct val="15000"/>
            </a:spcAft>
            <a:buChar char="••"/>
          </a:pPr>
          <a:endParaRPr lang="zh-CN" altLang="en-US" sz="1900" b="1" kern="1200">
            <a:solidFill>
              <a:sysClr val="windowText" lastClr="000000">
                <a:hueOff val="0"/>
                <a:satOff val="0"/>
                <a:lumOff val="0"/>
                <a:alphaOff val="0"/>
              </a:sysClr>
            </a:solidFill>
            <a:latin typeface="Calibri" panose="020F0502020204030204"/>
            <a:ea typeface="宋体" panose="02010600030101010101" pitchFamily="2" charset="-122"/>
            <a:cs typeface="+mn-cs"/>
          </a:endParaRPr>
        </a:p>
        <a:p>
          <a:pPr marL="171450" lvl="1" indent="-171450" algn="l" defTabSz="844550">
            <a:lnSpc>
              <a:spcPct val="90000"/>
            </a:lnSpc>
            <a:spcBef>
              <a:spcPct val="0"/>
            </a:spcBef>
            <a:spcAft>
              <a:spcPct val="15000"/>
            </a:spcAft>
            <a:buChar char="••"/>
          </a:pPr>
          <a:r>
            <a:rPr lang="zh-CN" altLang="en-US" sz="1900" b="1" kern="1200" smtClean="0">
              <a:latin typeface="Calibri" panose="020F0502020204030204"/>
              <a:ea typeface="宋体" panose="02010600030101010101" pitchFamily="2" charset="-122"/>
              <a:cs typeface="+mn-cs"/>
            </a:rPr>
            <a:t>根据加速度位移进行校正</a:t>
          </a:r>
          <a:endParaRPr lang="zh-CN" altLang="en-US" sz="1900" b="1" kern="1200">
            <a:latin typeface="Calibri" panose="020F0502020204030204"/>
            <a:ea typeface="宋体" panose="02010600030101010101" pitchFamily="2" charset="-122"/>
            <a:cs typeface="+mn-cs"/>
          </a:endParaRPr>
        </a:p>
      </dsp:txBody>
      <dsp:txXfrm>
        <a:off x="4904464" y="769753"/>
        <a:ext cx="2150113" cy="27120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254CC-1425-4CAE-BED9-51FB4E482E32}">
      <dsp:nvSpPr>
        <dsp:cNvPr id="0" name=""/>
        <dsp:cNvSpPr/>
      </dsp:nvSpPr>
      <dsp:spPr>
        <a:xfrm>
          <a:off x="111542" y="1765"/>
          <a:ext cx="1383411" cy="830046"/>
        </a:xfrm>
        <a:prstGeom prst="roundRect">
          <a:avLst>
            <a:gd name="adj" fmla="val 10000"/>
          </a:avLst>
        </a:prstGeom>
        <a:no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latin typeface="Calibri" panose="020F0502020204030204"/>
              <a:ea typeface="宋体" panose="02010600030101010101" pitchFamily="2" charset="-122"/>
              <a:cs typeface="+mn-cs"/>
            </a:rPr>
            <a:t>获取原始加速度</a:t>
          </a:r>
          <a:r>
            <a:rPr lang="en-US" altLang="zh-CN" sz="1400" b="1" kern="1200" dirty="0">
              <a:solidFill>
                <a:schemeClr val="tx1"/>
              </a:solidFill>
              <a:latin typeface="Calibri" panose="020F0502020204030204"/>
              <a:ea typeface="宋体" panose="02010600030101010101" pitchFamily="2" charset="-122"/>
              <a:cs typeface="+mn-cs"/>
            </a:rPr>
            <a:t>A0</a:t>
          </a:r>
          <a:endParaRPr lang="zh-CN" altLang="en-US" sz="1400" b="1" kern="1200" dirty="0">
            <a:solidFill>
              <a:schemeClr val="tx1"/>
            </a:solidFill>
            <a:latin typeface="Calibri" panose="020F0502020204030204"/>
            <a:ea typeface="宋体" panose="02010600030101010101" pitchFamily="2" charset="-122"/>
            <a:cs typeface="+mn-cs"/>
          </a:endParaRPr>
        </a:p>
      </dsp:txBody>
      <dsp:txXfrm>
        <a:off x="135853" y="26076"/>
        <a:ext cx="1334789" cy="781424"/>
      </dsp:txXfrm>
    </dsp:sp>
    <dsp:sp modelId="{0948EC00-7F5F-4387-B465-D049197F6DED}">
      <dsp:nvSpPr>
        <dsp:cNvPr id="0" name=""/>
        <dsp:cNvSpPr/>
      </dsp:nvSpPr>
      <dsp:spPr>
        <a:xfrm>
          <a:off x="1616693" y="245245"/>
          <a:ext cx="293283" cy="343086"/>
        </a:xfrm>
        <a:prstGeom prst="rightArrow">
          <a:avLst>
            <a:gd name="adj1" fmla="val 60000"/>
            <a:gd name="adj2" fmla="val 50000"/>
          </a:avLst>
        </a:prstGeom>
        <a:solidFill>
          <a:sysClr val="windowText" lastClr="000000">
            <a:tint val="60000"/>
            <a:hueOff val="0"/>
            <a:satOff val="0"/>
            <a:lumOff val="0"/>
            <a:alphaOff val="0"/>
          </a:sys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b="1" kern="1200">
            <a:solidFill>
              <a:schemeClr val="tx1"/>
            </a:solidFill>
            <a:latin typeface="Calibri" panose="020F0502020204030204"/>
            <a:ea typeface="宋体" panose="02010600030101010101" pitchFamily="2" charset="-122"/>
            <a:cs typeface="+mn-cs"/>
          </a:endParaRPr>
        </a:p>
      </dsp:txBody>
      <dsp:txXfrm>
        <a:off x="1616693" y="313862"/>
        <a:ext cx="205298" cy="205852"/>
      </dsp:txXfrm>
    </dsp:sp>
    <dsp:sp modelId="{FDC886BD-BB25-4557-A3BE-A6E5F3236AD5}">
      <dsp:nvSpPr>
        <dsp:cNvPr id="0" name=""/>
        <dsp:cNvSpPr/>
      </dsp:nvSpPr>
      <dsp:spPr>
        <a:xfrm>
          <a:off x="2048318" y="1765"/>
          <a:ext cx="1383411" cy="830046"/>
        </a:xfrm>
        <a:prstGeom prst="roundRect">
          <a:avLst>
            <a:gd name="adj" fmla="val 10000"/>
          </a:avLst>
        </a:prstGeom>
        <a:no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a:solidFill>
                <a:schemeClr val="tx1"/>
              </a:solidFill>
              <a:latin typeface="Calibri" panose="020F0502020204030204"/>
              <a:ea typeface="宋体" panose="02010600030101010101" pitchFamily="2" charset="-122"/>
              <a:cs typeface="+mn-cs"/>
            </a:rPr>
            <a:t>低通滤波去高频分量</a:t>
          </a:r>
        </a:p>
      </dsp:txBody>
      <dsp:txXfrm>
        <a:off x="2072629" y="26076"/>
        <a:ext cx="1334789" cy="781424"/>
      </dsp:txXfrm>
    </dsp:sp>
    <dsp:sp modelId="{C403BB61-2C4B-4C3F-B36B-0C66559AAB06}">
      <dsp:nvSpPr>
        <dsp:cNvPr id="0" name=""/>
        <dsp:cNvSpPr/>
      </dsp:nvSpPr>
      <dsp:spPr>
        <a:xfrm>
          <a:off x="3553469" y="245245"/>
          <a:ext cx="293283" cy="343086"/>
        </a:xfrm>
        <a:prstGeom prst="rightArrow">
          <a:avLst>
            <a:gd name="adj1" fmla="val 60000"/>
            <a:gd name="adj2" fmla="val 50000"/>
          </a:avLst>
        </a:prstGeom>
        <a:solidFill>
          <a:sysClr val="windowText" lastClr="000000">
            <a:tint val="60000"/>
            <a:hueOff val="0"/>
            <a:satOff val="0"/>
            <a:lumOff val="0"/>
            <a:alphaOff val="0"/>
          </a:sys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b="1" kern="1200">
            <a:solidFill>
              <a:schemeClr val="tx1"/>
            </a:solidFill>
            <a:latin typeface="Calibri" panose="020F0502020204030204"/>
            <a:ea typeface="宋体" panose="02010600030101010101" pitchFamily="2" charset="-122"/>
            <a:cs typeface="+mn-cs"/>
          </a:endParaRPr>
        </a:p>
      </dsp:txBody>
      <dsp:txXfrm>
        <a:off x="3553469" y="313862"/>
        <a:ext cx="205298" cy="205852"/>
      </dsp:txXfrm>
    </dsp:sp>
    <dsp:sp modelId="{4870C1A0-788B-42A1-ADF2-78C4BCF6ECFC}">
      <dsp:nvSpPr>
        <dsp:cNvPr id="0" name=""/>
        <dsp:cNvSpPr/>
      </dsp:nvSpPr>
      <dsp:spPr>
        <a:xfrm>
          <a:off x="3985094" y="1765"/>
          <a:ext cx="1383411" cy="830046"/>
        </a:xfrm>
        <a:prstGeom prst="roundRect">
          <a:avLst>
            <a:gd name="adj" fmla="val 10000"/>
          </a:avLst>
        </a:prstGeom>
        <a:no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a:solidFill>
                <a:schemeClr val="tx1"/>
              </a:solidFill>
              <a:latin typeface="Calibri" panose="020F0502020204030204"/>
              <a:ea typeface="宋体" panose="02010600030101010101" pitchFamily="2" charset="-122"/>
              <a:cs typeface="+mn-cs"/>
            </a:rPr>
            <a:t>高通滤波去低频趋势项</a:t>
          </a:r>
        </a:p>
      </dsp:txBody>
      <dsp:txXfrm>
        <a:off x="4009405" y="26076"/>
        <a:ext cx="1334789" cy="781424"/>
      </dsp:txXfrm>
    </dsp:sp>
    <dsp:sp modelId="{BD9AD008-A18C-41D9-A198-E7C53B474F15}">
      <dsp:nvSpPr>
        <dsp:cNvPr id="0" name=""/>
        <dsp:cNvSpPr/>
      </dsp:nvSpPr>
      <dsp:spPr>
        <a:xfrm>
          <a:off x="5490246" y="245245"/>
          <a:ext cx="293283" cy="343086"/>
        </a:xfrm>
        <a:prstGeom prst="rightArrow">
          <a:avLst>
            <a:gd name="adj1" fmla="val 60000"/>
            <a:gd name="adj2" fmla="val 50000"/>
          </a:avLst>
        </a:prstGeom>
        <a:solidFill>
          <a:sysClr val="windowText" lastClr="000000">
            <a:tint val="60000"/>
            <a:hueOff val="0"/>
            <a:satOff val="0"/>
            <a:lumOff val="0"/>
            <a:alphaOff val="0"/>
          </a:sys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b="1" kern="1200">
            <a:solidFill>
              <a:schemeClr val="tx1"/>
            </a:solidFill>
            <a:latin typeface="Calibri" panose="020F0502020204030204"/>
            <a:ea typeface="宋体" panose="02010600030101010101" pitchFamily="2" charset="-122"/>
            <a:cs typeface="+mn-cs"/>
          </a:endParaRPr>
        </a:p>
      </dsp:txBody>
      <dsp:txXfrm>
        <a:off x="5490246" y="313862"/>
        <a:ext cx="205298" cy="205852"/>
      </dsp:txXfrm>
    </dsp:sp>
    <dsp:sp modelId="{1460E126-DB6B-492E-9829-F4FECAAA0B31}">
      <dsp:nvSpPr>
        <dsp:cNvPr id="0" name=""/>
        <dsp:cNvSpPr/>
      </dsp:nvSpPr>
      <dsp:spPr>
        <a:xfrm>
          <a:off x="5921870" y="1765"/>
          <a:ext cx="1383411" cy="830046"/>
        </a:xfrm>
        <a:prstGeom prst="roundRect">
          <a:avLst>
            <a:gd name="adj" fmla="val 10000"/>
          </a:avLst>
        </a:prstGeom>
        <a:no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a:solidFill>
                <a:schemeClr val="tx1"/>
              </a:solidFill>
              <a:latin typeface="Calibri" panose="020F0502020204030204"/>
              <a:ea typeface="宋体" panose="02010600030101010101" pitchFamily="2" charset="-122"/>
              <a:cs typeface="+mn-cs"/>
            </a:rPr>
            <a:t>跟阈值比较输出得到处理后加速度</a:t>
          </a:r>
          <a:r>
            <a:rPr lang="en-US" altLang="zh-CN" sz="1400" b="1" kern="1200">
              <a:solidFill>
                <a:schemeClr val="tx1"/>
              </a:solidFill>
              <a:latin typeface="Calibri" panose="020F0502020204030204"/>
              <a:ea typeface="宋体" panose="02010600030101010101" pitchFamily="2" charset="-122"/>
              <a:cs typeface="+mn-cs"/>
            </a:rPr>
            <a:t>A</a:t>
          </a:r>
          <a:endParaRPr lang="zh-CN" altLang="en-US" sz="1400" b="1" kern="1200">
            <a:solidFill>
              <a:schemeClr val="tx1"/>
            </a:solidFill>
            <a:latin typeface="Calibri" panose="020F0502020204030204"/>
            <a:ea typeface="宋体" panose="02010600030101010101" pitchFamily="2" charset="-122"/>
            <a:cs typeface="+mn-cs"/>
          </a:endParaRPr>
        </a:p>
      </dsp:txBody>
      <dsp:txXfrm>
        <a:off x="5946181" y="26076"/>
        <a:ext cx="1334789" cy="781424"/>
      </dsp:txXfrm>
    </dsp:sp>
    <dsp:sp modelId="{19CE047F-D36D-4DD0-A708-BE5B3F715A06}">
      <dsp:nvSpPr>
        <dsp:cNvPr id="0" name=""/>
        <dsp:cNvSpPr/>
      </dsp:nvSpPr>
      <dsp:spPr>
        <a:xfrm rot="5400000">
          <a:off x="6466934" y="928650"/>
          <a:ext cx="293283" cy="343086"/>
        </a:xfrm>
        <a:prstGeom prst="rightArrow">
          <a:avLst>
            <a:gd name="adj1" fmla="val 60000"/>
            <a:gd name="adj2" fmla="val 50000"/>
          </a:avLst>
        </a:prstGeom>
        <a:solidFill>
          <a:sysClr val="windowText" lastClr="000000">
            <a:tint val="60000"/>
            <a:hueOff val="0"/>
            <a:satOff val="0"/>
            <a:lumOff val="0"/>
            <a:alphaOff val="0"/>
          </a:sys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b="1" kern="1200">
            <a:solidFill>
              <a:schemeClr val="tx1"/>
            </a:solidFill>
            <a:latin typeface="Calibri" panose="020F0502020204030204"/>
            <a:ea typeface="宋体" panose="02010600030101010101" pitchFamily="2" charset="-122"/>
            <a:cs typeface="+mn-cs"/>
          </a:endParaRPr>
        </a:p>
      </dsp:txBody>
      <dsp:txXfrm rot="-5400000">
        <a:off x="6510650" y="953552"/>
        <a:ext cx="205852" cy="205298"/>
      </dsp:txXfrm>
    </dsp:sp>
    <dsp:sp modelId="{7B912594-04DB-44D9-A7E3-2DE5BAFCD0E7}">
      <dsp:nvSpPr>
        <dsp:cNvPr id="0" name=""/>
        <dsp:cNvSpPr/>
      </dsp:nvSpPr>
      <dsp:spPr>
        <a:xfrm>
          <a:off x="5921870" y="1385176"/>
          <a:ext cx="1383411" cy="830046"/>
        </a:xfrm>
        <a:prstGeom prst="roundRect">
          <a:avLst>
            <a:gd name="adj" fmla="val 10000"/>
          </a:avLst>
        </a:prstGeom>
        <a:no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latin typeface="Calibri" panose="020F0502020204030204"/>
              <a:ea typeface="宋体" panose="02010600030101010101" pitchFamily="2" charset="-122"/>
              <a:cs typeface="+mn-cs"/>
            </a:rPr>
            <a:t>根据</a:t>
          </a:r>
          <a:r>
            <a:rPr lang="en-US" altLang="zh-CN" sz="1400" b="1" kern="1200" dirty="0">
              <a:solidFill>
                <a:schemeClr val="tx1"/>
              </a:solidFill>
              <a:latin typeface="Calibri" panose="020F0502020204030204"/>
              <a:ea typeface="宋体" panose="02010600030101010101" pitchFamily="2" charset="-122"/>
              <a:cs typeface="+mn-cs"/>
            </a:rPr>
            <a:t>A0</a:t>
          </a:r>
          <a:r>
            <a:rPr lang="zh-CN" altLang="en-US" sz="1400" b="1" kern="1200" dirty="0">
              <a:solidFill>
                <a:schemeClr val="tx1"/>
              </a:solidFill>
              <a:latin typeface="Calibri" panose="020F0502020204030204"/>
              <a:ea typeface="宋体" panose="02010600030101010101" pitchFamily="2" charset="-122"/>
              <a:cs typeface="+mn-cs"/>
            </a:rPr>
            <a:t>判断是否静止来校正加速度</a:t>
          </a:r>
          <a:r>
            <a:rPr lang="en-US" altLang="zh-CN" sz="1400" b="1" kern="1200" dirty="0">
              <a:solidFill>
                <a:schemeClr val="tx1"/>
              </a:solidFill>
              <a:latin typeface="Calibri" panose="020F0502020204030204"/>
              <a:ea typeface="宋体" panose="02010600030101010101" pitchFamily="2" charset="-122"/>
              <a:cs typeface="+mn-cs"/>
            </a:rPr>
            <a:t>A</a:t>
          </a:r>
          <a:endParaRPr lang="zh-CN" altLang="en-US" sz="1400" b="1" kern="1200" dirty="0">
            <a:solidFill>
              <a:schemeClr val="tx1"/>
            </a:solidFill>
            <a:latin typeface="Calibri" panose="020F0502020204030204"/>
            <a:ea typeface="宋体" panose="02010600030101010101" pitchFamily="2" charset="-122"/>
            <a:cs typeface="+mn-cs"/>
          </a:endParaRPr>
        </a:p>
      </dsp:txBody>
      <dsp:txXfrm>
        <a:off x="5946181" y="1409487"/>
        <a:ext cx="1334789" cy="781424"/>
      </dsp:txXfrm>
    </dsp:sp>
    <dsp:sp modelId="{06E22825-6E78-4718-88D1-88A24D43E8E0}">
      <dsp:nvSpPr>
        <dsp:cNvPr id="0" name=""/>
        <dsp:cNvSpPr/>
      </dsp:nvSpPr>
      <dsp:spPr>
        <a:xfrm rot="10800000">
          <a:off x="5506846" y="1628656"/>
          <a:ext cx="293283" cy="343086"/>
        </a:xfrm>
        <a:prstGeom prst="rightArrow">
          <a:avLst>
            <a:gd name="adj1" fmla="val 60000"/>
            <a:gd name="adj2" fmla="val 50000"/>
          </a:avLst>
        </a:prstGeom>
        <a:solidFill>
          <a:sysClr val="windowText" lastClr="000000">
            <a:tint val="60000"/>
            <a:hueOff val="0"/>
            <a:satOff val="0"/>
            <a:lumOff val="0"/>
            <a:alphaOff val="0"/>
          </a:sys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b="1" kern="1200">
            <a:solidFill>
              <a:schemeClr val="tx1"/>
            </a:solidFill>
            <a:latin typeface="Calibri" panose="020F0502020204030204"/>
            <a:ea typeface="宋体" panose="02010600030101010101" pitchFamily="2" charset="-122"/>
            <a:cs typeface="+mn-cs"/>
          </a:endParaRPr>
        </a:p>
      </dsp:txBody>
      <dsp:txXfrm rot="10800000">
        <a:off x="5594831" y="1697273"/>
        <a:ext cx="205298" cy="205852"/>
      </dsp:txXfrm>
    </dsp:sp>
    <dsp:sp modelId="{D899FB41-E888-496F-B4FE-F29FA9E23CE4}">
      <dsp:nvSpPr>
        <dsp:cNvPr id="0" name=""/>
        <dsp:cNvSpPr/>
      </dsp:nvSpPr>
      <dsp:spPr>
        <a:xfrm>
          <a:off x="3985094" y="1385176"/>
          <a:ext cx="1383411" cy="830046"/>
        </a:xfrm>
        <a:prstGeom prst="roundRect">
          <a:avLst>
            <a:gd name="adj" fmla="val 10000"/>
          </a:avLst>
        </a:prstGeom>
        <a:no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a:solidFill>
                <a:schemeClr val="tx1"/>
              </a:solidFill>
              <a:latin typeface="Calibri" panose="020F0502020204030204"/>
              <a:ea typeface="宋体" panose="02010600030101010101" pitchFamily="2" charset="-122"/>
              <a:cs typeface="+mn-cs"/>
            </a:rPr>
            <a:t>处理后加速度</a:t>
          </a:r>
          <a:r>
            <a:rPr lang="en-US" altLang="zh-CN" sz="1400" b="1" kern="1200">
              <a:solidFill>
                <a:schemeClr val="tx1"/>
              </a:solidFill>
              <a:latin typeface="Calibri" panose="020F0502020204030204"/>
              <a:ea typeface="宋体" panose="02010600030101010101" pitchFamily="2" charset="-122"/>
              <a:cs typeface="+mn-cs"/>
            </a:rPr>
            <a:t>A</a:t>
          </a:r>
          <a:r>
            <a:rPr lang="zh-CN" altLang="en-US" sz="1400" b="1" kern="1200">
              <a:solidFill>
                <a:schemeClr val="tx1"/>
              </a:solidFill>
              <a:latin typeface="Calibri" panose="020F0502020204030204"/>
              <a:ea typeface="宋体" panose="02010600030101010101" pitchFamily="2" charset="-122"/>
              <a:cs typeface="+mn-cs"/>
            </a:rPr>
            <a:t>积分得到处理后的速度</a:t>
          </a:r>
          <a:r>
            <a:rPr lang="en-US" altLang="zh-CN" sz="1400" b="1" kern="1200">
              <a:solidFill>
                <a:schemeClr val="tx1"/>
              </a:solidFill>
              <a:latin typeface="Calibri" panose="020F0502020204030204"/>
              <a:ea typeface="宋体" panose="02010600030101010101" pitchFamily="2" charset="-122"/>
              <a:cs typeface="+mn-cs"/>
            </a:rPr>
            <a:t>V</a:t>
          </a:r>
          <a:endParaRPr lang="zh-CN" altLang="en-US" sz="1400" b="1" kern="1200">
            <a:solidFill>
              <a:schemeClr val="tx1"/>
            </a:solidFill>
            <a:latin typeface="Calibri" panose="020F0502020204030204"/>
            <a:ea typeface="宋体" panose="02010600030101010101" pitchFamily="2" charset="-122"/>
            <a:cs typeface="+mn-cs"/>
          </a:endParaRPr>
        </a:p>
      </dsp:txBody>
      <dsp:txXfrm>
        <a:off x="4009405" y="1409487"/>
        <a:ext cx="1334789" cy="781424"/>
      </dsp:txXfrm>
    </dsp:sp>
    <dsp:sp modelId="{D22082F1-7A12-4E83-A8B9-99BAAC20A3C0}">
      <dsp:nvSpPr>
        <dsp:cNvPr id="0" name=""/>
        <dsp:cNvSpPr/>
      </dsp:nvSpPr>
      <dsp:spPr>
        <a:xfrm rot="10800000">
          <a:off x="3570070" y="1628656"/>
          <a:ext cx="293283" cy="343086"/>
        </a:xfrm>
        <a:prstGeom prst="rightArrow">
          <a:avLst>
            <a:gd name="adj1" fmla="val 60000"/>
            <a:gd name="adj2" fmla="val 50000"/>
          </a:avLst>
        </a:prstGeom>
        <a:solidFill>
          <a:sysClr val="windowText" lastClr="000000">
            <a:tint val="60000"/>
            <a:hueOff val="0"/>
            <a:satOff val="0"/>
            <a:lumOff val="0"/>
            <a:alphaOff val="0"/>
          </a:sys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b="1" kern="1200">
            <a:solidFill>
              <a:schemeClr val="tx1"/>
            </a:solidFill>
            <a:latin typeface="Calibri" panose="020F0502020204030204"/>
            <a:ea typeface="宋体" panose="02010600030101010101" pitchFamily="2" charset="-122"/>
            <a:cs typeface="+mn-cs"/>
          </a:endParaRPr>
        </a:p>
      </dsp:txBody>
      <dsp:txXfrm rot="10800000">
        <a:off x="3658055" y="1697273"/>
        <a:ext cx="205298" cy="205852"/>
      </dsp:txXfrm>
    </dsp:sp>
    <dsp:sp modelId="{1C30512C-51FF-457D-919F-7FDA64DB7FEC}">
      <dsp:nvSpPr>
        <dsp:cNvPr id="0" name=""/>
        <dsp:cNvSpPr/>
      </dsp:nvSpPr>
      <dsp:spPr>
        <a:xfrm>
          <a:off x="2048318" y="1385176"/>
          <a:ext cx="1383411" cy="830046"/>
        </a:xfrm>
        <a:prstGeom prst="roundRect">
          <a:avLst>
            <a:gd name="adj" fmla="val 10000"/>
          </a:avLst>
        </a:prstGeom>
        <a:no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a:solidFill>
                <a:schemeClr val="tx1"/>
              </a:solidFill>
              <a:latin typeface="Calibri" panose="020F0502020204030204"/>
              <a:ea typeface="宋体" panose="02010600030101010101" pitchFamily="2" charset="-122"/>
              <a:cs typeface="+mn-cs"/>
            </a:rPr>
            <a:t>根据</a:t>
          </a:r>
          <a:r>
            <a:rPr lang="en-US" altLang="zh-CN" sz="1400" b="1" kern="1200">
              <a:solidFill>
                <a:schemeClr val="tx1"/>
              </a:solidFill>
              <a:latin typeface="Calibri" panose="020F0502020204030204"/>
              <a:ea typeface="宋体" panose="02010600030101010101" pitchFamily="2" charset="-122"/>
              <a:cs typeface="+mn-cs"/>
            </a:rPr>
            <a:t>A0</a:t>
          </a:r>
          <a:r>
            <a:rPr lang="zh-CN" altLang="en-US" sz="1400" b="1" kern="1200">
              <a:solidFill>
                <a:schemeClr val="tx1"/>
              </a:solidFill>
              <a:latin typeface="Calibri" panose="020F0502020204030204"/>
              <a:ea typeface="宋体" panose="02010600030101010101" pitchFamily="2" charset="-122"/>
              <a:cs typeface="+mn-cs"/>
            </a:rPr>
            <a:t>的变化情况判断是否静止来校正</a:t>
          </a:r>
          <a:r>
            <a:rPr lang="en-US" altLang="zh-CN" sz="1400" b="1" kern="1200">
              <a:solidFill>
                <a:schemeClr val="tx1"/>
              </a:solidFill>
              <a:latin typeface="Calibri" panose="020F0502020204030204"/>
              <a:ea typeface="宋体" panose="02010600030101010101" pitchFamily="2" charset="-122"/>
              <a:cs typeface="+mn-cs"/>
            </a:rPr>
            <a:t>V</a:t>
          </a:r>
          <a:endParaRPr lang="zh-CN" altLang="en-US" sz="1400" b="1" kern="1200">
            <a:solidFill>
              <a:schemeClr val="tx1"/>
            </a:solidFill>
            <a:latin typeface="Calibri" panose="020F0502020204030204"/>
            <a:ea typeface="宋体" panose="02010600030101010101" pitchFamily="2" charset="-122"/>
            <a:cs typeface="+mn-cs"/>
          </a:endParaRPr>
        </a:p>
      </dsp:txBody>
      <dsp:txXfrm>
        <a:off x="2072629" y="1409487"/>
        <a:ext cx="1334789" cy="781424"/>
      </dsp:txXfrm>
    </dsp:sp>
    <dsp:sp modelId="{CA9D963A-FC37-41BB-BB8F-EA7A48B3CD13}">
      <dsp:nvSpPr>
        <dsp:cNvPr id="0" name=""/>
        <dsp:cNvSpPr/>
      </dsp:nvSpPr>
      <dsp:spPr>
        <a:xfrm rot="10800000">
          <a:off x="1633294" y="1628656"/>
          <a:ext cx="293283" cy="343086"/>
        </a:xfrm>
        <a:prstGeom prst="rightArrow">
          <a:avLst>
            <a:gd name="adj1" fmla="val 60000"/>
            <a:gd name="adj2" fmla="val 50000"/>
          </a:avLst>
        </a:prstGeom>
        <a:solidFill>
          <a:sysClr val="windowText" lastClr="000000">
            <a:tint val="60000"/>
            <a:hueOff val="0"/>
            <a:satOff val="0"/>
            <a:lumOff val="0"/>
            <a:alphaOff val="0"/>
          </a:sys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b="1" kern="1200">
            <a:solidFill>
              <a:schemeClr val="tx1"/>
            </a:solidFill>
            <a:latin typeface="Calibri" panose="020F0502020204030204"/>
            <a:ea typeface="宋体" panose="02010600030101010101" pitchFamily="2" charset="-122"/>
            <a:cs typeface="+mn-cs"/>
          </a:endParaRPr>
        </a:p>
      </dsp:txBody>
      <dsp:txXfrm rot="10800000">
        <a:off x="1721279" y="1697273"/>
        <a:ext cx="205298" cy="205852"/>
      </dsp:txXfrm>
    </dsp:sp>
    <dsp:sp modelId="{2C517FE3-6180-4BC6-84BF-88EC85D785A4}">
      <dsp:nvSpPr>
        <dsp:cNvPr id="0" name=""/>
        <dsp:cNvSpPr/>
      </dsp:nvSpPr>
      <dsp:spPr>
        <a:xfrm>
          <a:off x="111542" y="1385176"/>
          <a:ext cx="1383411" cy="830046"/>
        </a:xfrm>
        <a:prstGeom prst="roundRect">
          <a:avLst>
            <a:gd name="adj" fmla="val 10000"/>
          </a:avLst>
        </a:prstGeom>
        <a:no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a:solidFill>
                <a:schemeClr val="tx1"/>
              </a:solidFill>
              <a:latin typeface="Calibri" panose="020F0502020204030204"/>
              <a:ea typeface="宋体" panose="02010600030101010101" pitchFamily="2" charset="-122"/>
              <a:cs typeface="+mn-cs"/>
            </a:rPr>
            <a:t>处理后的</a:t>
          </a:r>
          <a:r>
            <a:rPr lang="en-US" altLang="zh-CN" sz="1400" b="1" kern="1200">
              <a:solidFill>
                <a:schemeClr val="tx1"/>
              </a:solidFill>
              <a:latin typeface="Calibri" panose="020F0502020204030204"/>
              <a:ea typeface="宋体" panose="02010600030101010101" pitchFamily="2" charset="-122"/>
              <a:cs typeface="+mn-cs"/>
            </a:rPr>
            <a:t>V</a:t>
          </a:r>
          <a:r>
            <a:rPr lang="zh-CN" altLang="en-US" sz="1400" b="1" kern="1200">
              <a:solidFill>
                <a:schemeClr val="tx1"/>
              </a:solidFill>
              <a:latin typeface="Calibri" panose="020F0502020204030204"/>
              <a:ea typeface="宋体" panose="02010600030101010101" pitchFamily="2" charset="-122"/>
              <a:cs typeface="+mn-cs"/>
            </a:rPr>
            <a:t>积分得到位移</a:t>
          </a:r>
          <a:r>
            <a:rPr lang="en-US" altLang="zh-CN" sz="1400" b="1" kern="1200">
              <a:solidFill>
                <a:schemeClr val="tx1"/>
              </a:solidFill>
              <a:latin typeface="Calibri" panose="020F0502020204030204"/>
              <a:ea typeface="宋体" panose="02010600030101010101" pitchFamily="2" charset="-122"/>
              <a:cs typeface="+mn-cs"/>
            </a:rPr>
            <a:t>X</a:t>
          </a:r>
          <a:endParaRPr lang="zh-CN" altLang="en-US" sz="1400" b="1" kern="1200">
            <a:solidFill>
              <a:schemeClr val="tx1"/>
            </a:solidFill>
            <a:latin typeface="Calibri" panose="020F0502020204030204"/>
            <a:ea typeface="宋体" panose="02010600030101010101" pitchFamily="2" charset="-122"/>
            <a:cs typeface="+mn-cs"/>
          </a:endParaRPr>
        </a:p>
      </dsp:txBody>
      <dsp:txXfrm>
        <a:off x="135853" y="1409487"/>
        <a:ext cx="1334789" cy="781424"/>
      </dsp:txXfrm>
    </dsp:sp>
    <dsp:sp modelId="{A6E6B29E-C9B3-4864-A867-69062B1B023E}">
      <dsp:nvSpPr>
        <dsp:cNvPr id="0" name=""/>
        <dsp:cNvSpPr/>
      </dsp:nvSpPr>
      <dsp:spPr>
        <a:xfrm rot="5400000">
          <a:off x="656606" y="2312062"/>
          <a:ext cx="293283" cy="343086"/>
        </a:xfrm>
        <a:prstGeom prst="rightArrow">
          <a:avLst>
            <a:gd name="adj1" fmla="val 60000"/>
            <a:gd name="adj2" fmla="val 50000"/>
          </a:avLst>
        </a:prstGeom>
        <a:solidFill>
          <a:sysClr val="windowText" lastClr="000000">
            <a:tint val="60000"/>
            <a:hueOff val="0"/>
            <a:satOff val="0"/>
            <a:lumOff val="0"/>
            <a:alphaOff val="0"/>
          </a:sys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b="1" kern="1200">
            <a:solidFill>
              <a:schemeClr val="tx1"/>
            </a:solidFill>
            <a:latin typeface="Calibri" panose="020F0502020204030204"/>
            <a:ea typeface="宋体" panose="02010600030101010101" pitchFamily="2" charset="-122"/>
            <a:cs typeface="+mn-cs"/>
          </a:endParaRPr>
        </a:p>
      </dsp:txBody>
      <dsp:txXfrm rot="-5400000">
        <a:off x="700322" y="2336964"/>
        <a:ext cx="205852" cy="205298"/>
      </dsp:txXfrm>
    </dsp:sp>
    <dsp:sp modelId="{DD9D985A-8482-4A68-A354-0381B5BFE5AF}">
      <dsp:nvSpPr>
        <dsp:cNvPr id="0" name=""/>
        <dsp:cNvSpPr/>
      </dsp:nvSpPr>
      <dsp:spPr>
        <a:xfrm>
          <a:off x="111542" y="2768588"/>
          <a:ext cx="1383411" cy="830046"/>
        </a:xfrm>
        <a:prstGeom prst="roundRect">
          <a:avLst>
            <a:gd name="adj" fmla="val 10000"/>
          </a:avLst>
        </a:prstGeom>
        <a:no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a:solidFill>
                <a:schemeClr val="tx1"/>
              </a:solidFill>
              <a:latin typeface="Calibri" panose="020F0502020204030204"/>
              <a:ea typeface="宋体" panose="02010600030101010101" pitchFamily="2" charset="-122"/>
              <a:cs typeface="+mn-cs"/>
            </a:rPr>
            <a:t>根据</a:t>
          </a:r>
          <a:r>
            <a:rPr lang="en-US" altLang="zh-CN" sz="1400" b="1" kern="1200">
              <a:solidFill>
                <a:schemeClr val="tx1"/>
              </a:solidFill>
              <a:latin typeface="Calibri" panose="020F0502020204030204"/>
              <a:ea typeface="宋体" panose="02010600030101010101" pitchFamily="2" charset="-122"/>
              <a:cs typeface="+mn-cs"/>
            </a:rPr>
            <a:t>A0</a:t>
          </a:r>
          <a:r>
            <a:rPr lang="zh-CN" altLang="en-US" sz="1400" b="1" kern="1200">
              <a:solidFill>
                <a:schemeClr val="tx1"/>
              </a:solidFill>
              <a:latin typeface="Calibri" panose="020F0502020204030204"/>
              <a:ea typeface="宋体" panose="02010600030101010101" pitchFamily="2" charset="-122"/>
              <a:cs typeface="+mn-cs"/>
            </a:rPr>
            <a:t>和</a:t>
          </a:r>
          <a:r>
            <a:rPr lang="en-US" altLang="zh-CN" sz="1400" b="1" kern="1200">
              <a:solidFill>
                <a:schemeClr val="tx1"/>
              </a:solidFill>
              <a:latin typeface="Calibri" panose="020F0502020204030204"/>
              <a:ea typeface="宋体" panose="02010600030101010101" pitchFamily="2" charset="-122"/>
              <a:cs typeface="+mn-cs"/>
            </a:rPr>
            <a:t>V</a:t>
          </a:r>
          <a:r>
            <a:rPr lang="zh-CN" altLang="en-US" sz="1400" b="1" kern="1200">
              <a:solidFill>
                <a:schemeClr val="tx1"/>
              </a:solidFill>
              <a:latin typeface="Calibri" panose="020F0502020204030204"/>
              <a:ea typeface="宋体" panose="02010600030101010101" pitchFamily="2" charset="-122"/>
              <a:cs typeface="+mn-cs"/>
            </a:rPr>
            <a:t>来校正</a:t>
          </a:r>
          <a:r>
            <a:rPr lang="en-US" altLang="zh-CN" sz="1400" b="1" kern="1200">
              <a:solidFill>
                <a:schemeClr val="tx1"/>
              </a:solidFill>
              <a:latin typeface="Calibri" panose="020F0502020204030204"/>
              <a:ea typeface="宋体" panose="02010600030101010101" pitchFamily="2" charset="-122"/>
              <a:cs typeface="+mn-cs"/>
            </a:rPr>
            <a:t>X</a:t>
          </a:r>
          <a:r>
            <a:rPr lang="zh-CN" altLang="en-US" sz="1400" b="1" kern="1200">
              <a:solidFill>
                <a:schemeClr val="tx1"/>
              </a:solidFill>
              <a:latin typeface="Calibri" panose="020F0502020204030204"/>
              <a:ea typeface="宋体" panose="02010600030101010101" pitchFamily="2" charset="-122"/>
              <a:cs typeface="+mn-cs"/>
            </a:rPr>
            <a:t>多算的部分</a:t>
          </a:r>
        </a:p>
      </dsp:txBody>
      <dsp:txXfrm>
        <a:off x="135853" y="2792899"/>
        <a:ext cx="1334789" cy="781424"/>
      </dsp:txXfrm>
    </dsp:sp>
    <dsp:sp modelId="{8CEFB480-BFBF-4B3C-BB0B-66CD45DD7E0F}">
      <dsp:nvSpPr>
        <dsp:cNvPr id="0" name=""/>
        <dsp:cNvSpPr/>
      </dsp:nvSpPr>
      <dsp:spPr>
        <a:xfrm>
          <a:off x="1616693" y="3012068"/>
          <a:ext cx="293283" cy="343086"/>
        </a:xfrm>
        <a:prstGeom prst="rightArrow">
          <a:avLst>
            <a:gd name="adj1" fmla="val 60000"/>
            <a:gd name="adj2" fmla="val 50000"/>
          </a:avLst>
        </a:prstGeom>
        <a:solidFill>
          <a:sysClr val="windowText" lastClr="000000">
            <a:tint val="60000"/>
            <a:hueOff val="0"/>
            <a:satOff val="0"/>
            <a:lumOff val="0"/>
            <a:alphaOff val="0"/>
          </a:sys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b="1" kern="1200">
            <a:solidFill>
              <a:schemeClr val="tx1"/>
            </a:solidFill>
            <a:latin typeface="Calibri" panose="020F0502020204030204"/>
            <a:ea typeface="宋体" panose="02010600030101010101" pitchFamily="2" charset="-122"/>
            <a:cs typeface="+mn-cs"/>
          </a:endParaRPr>
        </a:p>
      </dsp:txBody>
      <dsp:txXfrm>
        <a:off x="1616693" y="3080685"/>
        <a:ext cx="205298" cy="205852"/>
      </dsp:txXfrm>
    </dsp:sp>
    <dsp:sp modelId="{CF65BCFA-2410-4451-8637-85300F679E4D}">
      <dsp:nvSpPr>
        <dsp:cNvPr id="0" name=""/>
        <dsp:cNvSpPr/>
      </dsp:nvSpPr>
      <dsp:spPr>
        <a:xfrm>
          <a:off x="2048318" y="2768588"/>
          <a:ext cx="1383411" cy="830046"/>
        </a:xfrm>
        <a:prstGeom prst="roundRect">
          <a:avLst>
            <a:gd name="adj" fmla="val 10000"/>
          </a:avLst>
        </a:prstGeom>
        <a:no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latin typeface="Calibri" panose="020F0502020204030204"/>
              <a:ea typeface="宋体" panose="02010600030101010101" pitchFamily="2" charset="-122"/>
              <a:cs typeface="+mn-cs"/>
            </a:rPr>
            <a:t>对位移</a:t>
          </a:r>
          <a:r>
            <a:rPr lang="en-US" altLang="zh-CN" sz="1400" b="1" kern="1200" dirty="0">
              <a:solidFill>
                <a:schemeClr val="tx1"/>
              </a:solidFill>
              <a:latin typeface="Calibri" panose="020F0502020204030204"/>
              <a:ea typeface="宋体" panose="02010600030101010101" pitchFamily="2" charset="-122"/>
              <a:cs typeface="+mn-cs"/>
            </a:rPr>
            <a:t>X</a:t>
          </a:r>
          <a:r>
            <a:rPr lang="zh-CN" altLang="en-US" sz="1400" b="1" kern="1200" dirty="0">
              <a:solidFill>
                <a:schemeClr val="tx1"/>
              </a:solidFill>
              <a:latin typeface="Calibri" panose="020F0502020204030204"/>
              <a:ea typeface="宋体" panose="02010600030101010101" pitchFamily="2" charset="-122"/>
              <a:cs typeface="+mn-cs"/>
            </a:rPr>
            <a:t>设定一定的边界阻止其超出</a:t>
          </a:r>
        </a:p>
      </dsp:txBody>
      <dsp:txXfrm>
        <a:off x="2072629" y="2792899"/>
        <a:ext cx="1334789" cy="781424"/>
      </dsp:txXfrm>
    </dsp:sp>
    <dsp:sp modelId="{73E52B5F-B46F-4F7E-BC32-E2FE4DDE0E6C}">
      <dsp:nvSpPr>
        <dsp:cNvPr id="0" name=""/>
        <dsp:cNvSpPr/>
      </dsp:nvSpPr>
      <dsp:spPr>
        <a:xfrm>
          <a:off x="3553469" y="3012068"/>
          <a:ext cx="293283" cy="343086"/>
        </a:xfrm>
        <a:prstGeom prst="rightArrow">
          <a:avLst>
            <a:gd name="adj1" fmla="val 60000"/>
            <a:gd name="adj2" fmla="val 50000"/>
          </a:avLst>
        </a:prstGeom>
        <a:solidFill>
          <a:sysClr val="windowText" lastClr="000000">
            <a:tint val="60000"/>
            <a:hueOff val="0"/>
            <a:satOff val="0"/>
            <a:lumOff val="0"/>
            <a:alphaOff val="0"/>
          </a:sys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b="1" kern="1200">
            <a:solidFill>
              <a:schemeClr val="tx1"/>
            </a:solidFill>
            <a:latin typeface="Calibri" panose="020F0502020204030204"/>
            <a:ea typeface="宋体" panose="02010600030101010101" pitchFamily="2" charset="-122"/>
            <a:cs typeface="+mn-cs"/>
          </a:endParaRPr>
        </a:p>
      </dsp:txBody>
      <dsp:txXfrm>
        <a:off x="3553469" y="3080685"/>
        <a:ext cx="205298" cy="205852"/>
      </dsp:txXfrm>
    </dsp:sp>
    <dsp:sp modelId="{3319CAEB-A7FB-4EB8-9C95-3EF61488EFFF}">
      <dsp:nvSpPr>
        <dsp:cNvPr id="0" name=""/>
        <dsp:cNvSpPr/>
      </dsp:nvSpPr>
      <dsp:spPr>
        <a:xfrm>
          <a:off x="3985094" y="2768588"/>
          <a:ext cx="1383411" cy="830046"/>
        </a:xfrm>
        <a:prstGeom prst="roundRect">
          <a:avLst>
            <a:gd name="adj" fmla="val 10000"/>
          </a:avLst>
        </a:prstGeom>
        <a:no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a:solidFill>
                <a:schemeClr val="tx1"/>
              </a:solidFill>
              <a:latin typeface="Calibri" panose="020F0502020204030204"/>
              <a:ea typeface="宋体" panose="02010600030101010101" pitchFamily="2" charset="-122"/>
              <a:cs typeface="+mn-cs"/>
            </a:rPr>
            <a:t>输出</a:t>
          </a:r>
          <a:r>
            <a:rPr lang="en-US" altLang="zh-CN" sz="1400" b="1" kern="1200">
              <a:solidFill>
                <a:schemeClr val="tx1"/>
              </a:solidFill>
              <a:latin typeface="Calibri" panose="020F0502020204030204"/>
              <a:ea typeface="宋体" panose="02010600030101010101" pitchFamily="2" charset="-122"/>
              <a:cs typeface="+mn-cs"/>
            </a:rPr>
            <a:t>A0</a:t>
          </a:r>
          <a:r>
            <a:rPr lang="zh-CN" altLang="en-US" sz="1400" b="1" kern="1200">
              <a:solidFill>
                <a:schemeClr val="tx1"/>
              </a:solidFill>
              <a:latin typeface="Calibri" panose="020F0502020204030204"/>
              <a:ea typeface="宋体" panose="02010600030101010101" pitchFamily="2" charset="-122"/>
              <a:cs typeface="+mn-cs"/>
            </a:rPr>
            <a:t>，</a:t>
          </a:r>
          <a:r>
            <a:rPr lang="en-US" altLang="zh-CN" sz="1400" b="1" kern="1200">
              <a:solidFill>
                <a:schemeClr val="tx1"/>
              </a:solidFill>
              <a:latin typeface="Calibri" panose="020F0502020204030204"/>
              <a:ea typeface="宋体" panose="02010600030101010101" pitchFamily="2" charset="-122"/>
              <a:cs typeface="+mn-cs"/>
            </a:rPr>
            <a:t>A</a:t>
          </a:r>
          <a:r>
            <a:rPr lang="zh-CN" altLang="en-US" sz="1400" b="1" kern="1200">
              <a:solidFill>
                <a:schemeClr val="tx1"/>
              </a:solidFill>
              <a:latin typeface="Calibri" panose="020F0502020204030204"/>
              <a:ea typeface="宋体" panose="02010600030101010101" pitchFamily="2" charset="-122"/>
              <a:cs typeface="+mn-cs"/>
            </a:rPr>
            <a:t>，</a:t>
          </a:r>
          <a:r>
            <a:rPr lang="en-US" altLang="zh-CN" sz="1400" b="1" kern="1200">
              <a:solidFill>
                <a:schemeClr val="tx1"/>
              </a:solidFill>
              <a:latin typeface="Calibri" panose="020F0502020204030204"/>
              <a:ea typeface="宋体" panose="02010600030101010101" pitchFamily="2" charset="-122"/>
              <a:cs typeface="+mn-cs"/>
            </a:rPr>
            <a:t>V</a:t>
          </a:r>
          <a:r>
            <a:rPr lang="zh-CN" altLang="en-US" sz="1400" b="1" kern="1200">
              <a:solidFill>
                <a:schemeClr val="tx1"/>
              </a:solidFill>
              <a:latin typeface="Calibri" panose="020F0502020204030204"/>
              <a:ea typeface="宋体" panose="02010600030101010101" pitchFamily="2" charset="-122"/>
              <a:cs typeface="+mn-cs"/>
            </a:rPr>
            <a:t>，</a:t>
          </a:r>
          <a:r>
            <a:rPr lang="en-US" altLang="zh-CN" sz="1400" b="1" kern="1200">
              <a:solidFill>
                <a:schemeClr val="tx1"/>
              </a:solidFill>
              <a:latin typeface="Calibri" panose="020F0502020204030204"/>
              <a:ea typeface="宋体" panose="02010600030101010101" pitchFamily="2" charset="-122"/>
              <a:cs typeface="+mn-cs"/>
            </a:rPr>
            <a:t>X</a:t>
          </a:r>
          <a:r>
            <a:rPr lang="zh-CN" altLang="en-US" sz="1400" b="1" kern="1200">
              <a:solidFill>
                <a:schemeClr val="tx1"/>
              </a:solidFill>
              <a:latin typeface="Calibri" panose="020F0502020204030204"/>
              <a:ea typeface="宋体" panose="02010600030101010101" pitchFamily="2" charset="-122"/>
              <a:cs typeface="+mn-cs"/>
            </a:rPr>
            <a:t>数据</a:t>
          </a:r>
        </a:p>
      </dsp:txBody>
      <dsp:txXfrm>
        <a:off x="4009405" y="2792899"/>
        <a:ext cx="1334789" cy="781424"/>
      </dsp:txXfrm>
    </dsp:sp>
    <dsp:sp modelId="{E5CB19B7-B5C9-4F19-9FF8-74788D4ABC4F}">
      <dsp:nvSpPr>
        <dsp:cNvPr id="0" name=""/>
        <dsp:cNvSpPr/>
      </dsp:nvSpPr>
      <dsp:spPr>
        <a:xfrm>
          <a:off x="5490246" y="3012068"/>
          <a:ext cx="293283" cy="343086"/>
        </a:xfrm>
        <a:prstGeom prst="rightArrow">
          <a:avLst>
            <a:gd name="adj1" fmla="val 60000"/>
            <a:gd name="adj2" fmla="val 50000"/>
          </a:avLst>
        </a:prstGeom>
        <a:solidFill>
          <a:sysClr val="windowText" lastClr="000000">
            <a:tint val="60000"/>
            <a:hueOff val="0"/>
            <a:satOff val="0"/>
            <a:lumOff val="0"/>
            <a:alphaOff val="0"/>
          </a:sys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b="1" kern="1200">
            <a:solidFill>
              <a:schemeClr val="tx1"/>
            </a:solidFill>
            <a:latin typeface="Calibri" panose="020F0502020204030204"/>
            <a:ea typeface="宋体" panose="02010600030101010101" pitchFamily="2" charset="-122"/>
            <a:cs typeface="+mn-cs"/>
          </a:endParaRPr>
        </a:p>
      </dsp:txBody>
      <dsp:txXfrm>
        <a:off x="5490246" y="3080685"/>
        <a:ext cx="205298" cy="205852"/>
      </dsp:txXfrm>
    </dsp:sp>
    <dsp:sp modelId="{F5B0E931-358B-40CE-BDD0-883D96D4DBDB}">
      <dsp:nvSpPr>
        <dsp:cNvPr id="0" name=""/>
        <dsp:cNvSpPr/>
      </dsp:nvSpPr>
      <dsp:spPr>
        <a:xfrm>
          <a:off x="5921870" y="2768588"/>
          <a:ext cx="1383411" cy="830046"/>
        </a:xfrm>
        <a:prstGeom prst="roundRect">
          <a:avLst>
            <a:gd name="adj" fmla="val 10000"/>
          </a:avLst>
        </a:prstGeom>
        <a:no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a:solidFill>
                <a:schemeClr val="tx1"/>
              </a:solidFill>
              <a:latin typeface="Calibri" panose="020F0502020204030204"/>
              <a:ea typeface="宋体" panose="02010600030101010101" pitchFamily="2" charset="-122"/>
              <a:cs typeface="+mn-cs"/>
            </a:rPr>
            <a:t>下一个循环</a:t>
          </a:r>
        </a:p>
      </dsp:txBody>
      <dsp:txXfrm>
        <a:off x="5946181" y="2792899"/>
        <a:ext cx="1334789" cy="7814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2302F-2A42-406E-AA90-B57FF8C1EA03}">
      <dsp:nvSpPr>
        <dsp:cNvPr id="0" name=""/>
        <dsp:cNvSpPr/>
      </dsp:nvSpPr>
      <dsp:spPr>
        <a:xfrm>
          <a:off x="3196" y="662581"/>
          <a:ext cx="1397387" cy="1442693"/>
        </a:xfrm>
        <a:prstGeom prst="roundRect">
          <a:avLst>
            <a:gd name="adj" fmla="val 10000"/>
          </a:avLst>
        </a:prstGeom>
        <a:noFill/>
        <a:ln w="4445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原加速度数据</a:t>
          </a:r>
          <a:endParaRPr lang="zh-CN" altLang="en-US" sz="2000" b="1" kern="1200" dirty="0">
            <a:latin typeface="微软雅黑" panose="020B0503020204020204" pitchFamily="34" charset="-122"/>
            <a:ea typeface="微软雅黑" panose="020B0503020204020204" pitchFamily="34" charset="-122"/>
          </a:endParaRPr>
        </a:p>
      </dsp:txBody>
      <dsp:txXfrm>
        <a:off x="44124" y="703509"/>
        <a:ext cx="1315531" cy="1360837"/>
      </dsp:txXfrm>
    </dsp:sp>
    <dsp:sp modelId="{2A86D08B-4EA8-4D75-8750-F8FCC8231DC3}">
      <dsp:nvSpPr>
        <dsp:cNvPr id="0" name=""/>
        <dsp:cNvSpPr/>
      </dsp:nvSpPr>
      <dsp:spPr>
        <a:xfrm>
          <a:off x="1540322" y="1210651"/>
          <a:ext cx="296246" cy="346552"/>
        </a:xfrm>
        <a:prstGeom prst="rightArrow">
          <a:avLst>
            <a:gd name="adj1" fmla="val 60000"/>
            <a:gd name="adj2" fmla="val 50000"/>
          </a:avLst>
        </a:prstGeom>
        <a:noFill/>
        <a:ln w="44450">
          <a:solidFill>
            <a:schemeClr val="accent5"/>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540322" y="1279961"/>
        <a:ext cx="207372" cy="207932"/>
      </dsp:txXfrm>
    </dsp:sp>
    <dsp:sp modelId="{91FDD4BA-5DF0-472C-B207-14D14376891C}">
      <dsp:nvSpPr>
        <dsp:cNvPr id="0" name=""/>
        <dsp:cNvSpPr/>
      </dsp:nvSpPr>
      <dsp:spPr>
        <a:xfrm>
          <a:off x="1959538" y="662581"/>
          <a:ext cx="1397387" cy="1442693"/>
        </a:xfrm>
        <a:prstGeom prst="roundRect">
          <a:avLst>
            <a:gd name="adj" fmla="val 10000"/>
          </a:avLst>
        </a:prstGeom>
        <a:noFill/>
        <a:ln w="4445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求三个加速度绝对值之和</a:t>
          </a:r>
          <a:endParaRPr lang="zh-CN" altLang="en-US" sz="2000" b="1" kern="1200" dirty="0">
            <a:latin typeface="微软雅黑" panose="020B0503020204020204" pitchFamily="34" charset="-122"/>
            <a:ea typeface="微软雅黑" panose="020B0503020204020204" pitchFamily="34" charset="-122"/>
          </a:endParaRPr>
        </a:p>
      </dsp:txBody>
      <dsp:txXfrm>
        <a:off x="2000466" y="703509"/>
        <a:ext cx="1315531" cy="1360837"/>
      </dsp:txXfrm>
    </dsp:sp>
    <dsp:sp modelId="{700CFAD2-D16C-45FC-87DB-AA40C409E635}">
      <dsp:nvSpPr>
        <dsp:cNvPr id="0" name=""/>
        <dsp:cNvSpPr/>
      </dsp:nvSpPr>
      <dsp:spPr>
        <a:xfrm>
          <a:off x="3496665" y="1210651"/>
          <a:ext cx="296246" cy="346552"/>
        </a:xfrm>
        <a:prstGeom prst="rightArrow">
          <a:avLst>
            <a:gd name="adj1" fmla="val 60000"/>
            <a:gd name="adj2" fmla="val 50000"/>
          </a:avLst>
        </a:prstGeom>
        <a:noFill/>
        <a:ln w="44450">
          <a:solidFill>
            <a:schemeClr val="accent5"/>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3496665" y="1279961"/>
        <a:ext cx="207372" cy="207932"/>
      </dsp:txXfrm>
    </dsp:sp>
    <dsp:sp modelId="{6442CE8E-0D52-4893-85C2-E84079167551}">
      <dsp:nvSpPr>
        <dsp:cNvPr id="0" name=""/>
        <dsp:cNvSpPr/>
      </dsp:nvSpPr>
      <dsp:spPr>
        <a:xfrm>
          <a:off x="3915881" y="662581"/>
          <a:ext cx="1397387" cy="1442693"/>
        </a:xfrm>
        <a:prstGeom prst="roundRect">
          <a:avLst>
            <a:gd name="adj" fmla="val 10000"/>
          </a:avLst>
        </a:prstGeom>
        <a:noFill/>
        <a:ln w="4445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是否连续多次小于阈值</a:t>
          </a:r>
          <a:endParaRPr lang="zh-CN" altLang="en-US" sz="2000" b="1" kern="1200" dirty="0">
            <a:latin typeface="微软雅黑" panose="020B0503020204020204" pitchFamily="34" charset="-122"/>
            <a:ea typeface="微软雅黑" panose="020B0503020204020204" pitchFamily="34" charset="-122"/>
          </a:endParaRPr>
        </a:p>
      </dsp:txBody>
      <dsp:txXfrm>
        <a:off x="3956809" y="703509"/>
        <a:ext cx="1315531" cy="1360837"/>
      </dsp:txXfrm>
    </dsp:sp>
    <dsp:sp modelId="{87D52A70-5162-468E-A2E6-FD3B205CB0C0}">
      <dsp:nvSpPr>
        <dsp:cNvPr id="0" name=""/>
        <dsp:cNvSpPr/>
      </dsp:nvSpPr>
      <dsp:spPr>
        <a:xfrm>
          <a:off x="5453007" y="1210651"/>
          <a:ext cx="296246" cy="346552"/>
        </a:xfrm>
        <a:prstGeom prst="rightArrow">
          <a:avLst>
            <a:gd name="adj1" fmla="val 60000"/>
            <a:gd name="adj2" fmla="val 50000"/>
          </a:avLst>
        </a:prstGeom>
        <a:noFill/>
        <a:ln w="44450">
          <a:solidFill>
            <a:schemeClr val="accent5"/>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5453007" y="1279961"/>
        <a:ext cx="207372" cy="207932"/>
      </dsp:txXfrm>
    </dsp:sp>
    <dsp:sp modelId="{D5661B51-4E58-45A0-9B05-5599009510BC}">
      <dsp:nvSpPr>
        <dsp:cNvPr id="0" name=""/>
        <dsp:cNvSpPr/>
      </dsp:nvSpPr>
      <dsp:spPr>
        <a:xfrm>
          <a:off x="5872224" y="662581"/>
          <a:ext cx="1397387" cy="1442693"/>
        </a:xfrm>
        <a:prstGeom prst="roundRect">
          <a:avLst>
            <a:gd name="adj" fmla="val 10000"/>
          </a:avLst>
        </a:prstGeom>
        <a:noFill/>
        <a:ln w="4445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如果是则校正速度位移</a:t>
          </a:r>
          <a:endParaRPr lang="zh-CN" altLang="en-US" sz="2000" b="1" kern="1200" dirty="0">
            <a:latin typeface="微软雅黑" panose="020B0503020204020204" pitchFamily="34" charset="-122"/>
            <a:ea typeface="微软雅黑" panose="020B0503020204020204" pitchFamily="34" charset="-122"/>
          </a:endParaRPr>
        </a:p>
      </dsp:txBody>
      <dsp:txXfrm>
        <a:off x="5913152" y="703509"/>
        <a:ext cx="1315531" cy="13608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254CC-1425-4CAE-BED9-51FB4E482E32}">
      <dsp:nvSpPr>
        <dsp:cNvPr id="0" name=""/>
        <dsp:cNvSpPr/>
      </dsp:nvSpPr>
      <dsp:spPr>
        <a:xfrm>
          <a:off x="252889" y="430"/>
          <a:ext cx="1356742" cy="814045"/>
        </a:xfrm>
        <a:prstGeom prst="roundRect">
          <a:avLst>
            <a:gd name="adj" fmla="val 10000"/>
          </a:avLst>
        </a:prstGeom>
        <a:noFill/>
        <a:ln w="38100" cap="flat" cmpd="sng" algn="ctr">
          <a:solidFill>
            <a:srgbClr val="F7964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smtClean="0">
              <a:solidFill>
                <a:schemeClr val="tx1"/>
              </a:solidFill>
            </a:rPr>
            <a:t>单个循环开始</a:t>
          </a:r>
          <a:endParaRPr lang="zh-CN" altLang="en-US" sz="1400" b="1" kern="1200" dirty="0">
            <a:solidFill>
              <a:schemeClr val="tx1"/>
            </a:solidFill>
            <a:latin typeface="Calibri" panose="020F0502020204030204"/>
            <a:ea typeface="宋体" panose="02010600030101010101" pitchFamily="2" charset="-122"/>
            <a:cs typeface="+mn-cs"/>
          </a:endParaRPr>
        </a:p>
      </dsp:txBody>
      <dsp:txXfrm>
        <a:off x="276732" y="24273"/>
        <a:ext cx="1309056" cy="766359"/>
      </dsp:txXfrm>
    </dsp:sp>
    <dsp:sp modelId="{0948EC00-7F5F-4387-B465-D049197F6DED}">
      <dsp:nvSpPr>
        <dsp:cNvPr id="0" name=""/>
        <dsp:cNvSpPr/>
      </dsp:nvSpPr>
      <dsp:spPr>
        <a:xfrm>
          <a:off x="1729025" y="239217"/>
          <a:ext cx="287629" cy="336472"/>
        </a:xfrm>
        <a:prstGeom prst="rightArrow">
          <a:avLst>
            <a:gd name="adj1" fmla="val 60000"/>
            <a:gd name="adj2" fmla="val 50000"/>
          </a:avLst>
        </a:prstGeom>
        <a:solidFill>
          <a:schemeClr val="tx1">
            <a:lumMod val="75000"/>
          </a:schemeClr>
        </a:solidFill>
        <a:ln w="3810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b="1" kern="1200">
            <a:solidFill>
              <a:schemeClr val="tx1"/>
            </a:solidFill>
            <a:latin typeface="Calibri" panose="020F0502020204030204"/>
            <a:ea typeface="宋体" panose="02010600030101010101" pitchFamily="2" charset="-122"/>
            <a:cs typeface="+mn-cs"/>
          </a:endParaRPr>
        </a:p>
      </dsp:txBody>
      <dsp:txXfrm>
        <a:off x="1729025" y="306511"/>
        <a:ext cx="201340" cy="201884"/>
      </dsp:txXfrm>
    </dsp:sp>
    <dsp:sp modelId="{89678883-BE47-4A08-BC0E-A79E51285A18}">
      <dsp:nvSpPr>
        <dsp:cNvPr id="0" name=""/>
        <dsp:cNvSpPr/>
      </dsp:nvSpPr>
      <dsp:spPr>
        <a:xfrm>
          <a:off x="2152328" y="430"/>
          <a:ext cx="1356742" cy="814045"/>
        </a:xfrm>
        <a:prstGeom prst="roundRect">
          <a:avLst>
            <a:gd name="adj" fmla="val 10000"/>
          </a:avLst>
        </a:prstGeom>
        <a:noFill/>
        <a:ln w="38100" cap="flat" cmpd="sng" algn="ctr">
          <a:solidFill>
            <a:srgbClr val="F7964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a:solidFill>
                <a:schemeClr val="tx1"/>
              </a:solidFill>
            </a:rPr>
            <a:t>获取原始加速度</a:t>
          </a:r>
          <a:r>
            <a:rPr lang="en-US" altLang="zh-CN" sz="1400" b="1" kern="1200">
              <a:solidFill>
                <a:schemeClr val="tx1"/>
              </a:solidFill>
            </a:rPr>
            <a:t>A0</a:t>
          </a:r>
          <a:endParaRPr lang="zh-CN" altLang="en-US" sz="1400" b="1" kern="1200">
            <a:solidFill>
              <a:schemeClr val="tx1"/>
            </a:solidFill>
          </a:endParaRPr>
        </a:p>
      </dsp:txBody>
      <dsp:txXfrm>
        <a:off x="2176171" y="24273"/>
        <a:ext cx="1309056" cy="766359"/>
      </dsp:txXfrm>
    </dsp:sp>
    <dsp:sp modelId="{345D12D6-6495-464B-9CCD-37DAA9AADC1A}">
      <dsp:nvSpPr>
        <dsp:cNvPr id="0" name=""/>
        <dsp:cNvSpPr/>
      </dsp:nvSpPr>
      <dsp:spPr>
        <a:xfrm>
          <a:off x="3628464" y="239217"/>
          <a:ext cx="287629" cy="336472"/>
        </a:xfrm>
        <a:prstGeom prst="rightArrow">
          <a:avLst>
            <a:gd name="adj1" fmla="val 60000"/>
            <a:gd name="adj2" fmla="val 50000"/>
          </a:avLst>
        </a:prstGeom>
        <a:solidFill>
          <a:schemeClr val="tx1">
            <a:lumMod val="75000"/>
          </a:schemeClr>
        </a:solidFill>
        <a:ln w="3810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b="1" kern="1200">
            <a:solidFill>
              <a:schemeClr val="tx1"/>
            </a:solidFill>
          </a:endParaRPr>
        </a:p>
      </dsp:txBody>
      <dsp:txXfrm>
        <a:off x="3628464" y="306511"/>
        <a:ext cx="201340" cy="201884"/>
      </dsp:txXfrm>
    </dsp:sp>
    <dsp:sp modelId="{D572DB05-4A90-43D7-A297-4C3755B30DD5}">
      <dsp:nvSpPr>
        <dsp:cNvPr id="0" name=""/>
        <dsp:cNvSpPr/>
      </dsp:nvSpPr>
      <dsp:spPr>
        <a:xfrm>
          <a:off x="4051768" y="430"/>
          <a:ext cx="1356742" cy="814045"/>
        </a:xfrm>
        <a:prstGeom prst="roundRect">
          <a:avLst>
            <a:gd name="adj" fmla="val 10000"/>
          </a:avLst>
        </a:prstGeom>
        <a:noFill/>
        <a:ln w="38100" cap="flat" cmpd="sng" algn="ctr">
          <a:solidFill>
            <a:srgbClr val="F7964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rPr>
            <a:t>低通滤波去高频分量</a:t>
          </a:r>
        </a:p>
      </dsp:txBody>
      <dsp:txXfrm>
        <a:off x="4075611" y="24273"/>
        <a:ext cx="1309056" cy="766359"/>
      </dsp:txXfrm>
    </dsp:sp>
    <dsp:sp modelId="{CFD3AC1F-1D38-4122-817F-2CC9A0AF36E7}">
      <dsp:nvSpPr>
        <dsp:cNvPr id="0" name=""/>
        <dsp:cNvSpPr/>
      </dsp:nvSpPr>
      <dsp:spPr>
        <a:xfrm>
          <a:off x="5527904" y="239217"/>
          <a:ext cx="287629" cy="336472"/>
        </a:xfrm>
        <a:prstGeom prst="rightArrow">
          <a:avLst>
            <a:gd name="adj1" fmla="val 60000"/>
            <a:gd name="adj2" fmla="val 50000"/>
          </a:avLst>
        </a:prstGeom>
        <a:solidFill>
          <a:schemeClr val="tx1">
            <a:lumMod val="75000"/>
          </a:schemeClr>
        </a:solidFill>
        <a:ln w="3810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b="1" kern="1200">
            <a:solidFill>
              <a:schemeClr val="tx1"/>
            </a:solidFill>
          </a:endParaRPr>
        </a:p>
      </dsp:txBody>
      <dsp:txXfrm>
        <a:off x="5527904" y="306511"/>
        <a:ext cx="201340" cy="201884"/>
      </dsp:txXfrm>
    </dsp:sp>
    <dsp:sp modelId="{4287C368-1D7B-47C5-9D1E-80B198B27196}">
      <dsp:nvSpPr>
        <dsp:cNvPr id="0" name=""/>
        <dsp:cNvSpPr/>
      </dsp:nvSpPr>
      <dsp:spPr>
        <a:xfrm>
          <a:off x="5951208" y="430"/>
          <a:ext cx="1356742" cy="814045"/>
        </a:xfrm>
        <a:prstGeom prst="roundRect">
          <a:avLst>
            <a:gd name="adj" fmla="val 10000"/>
          </a:avLst>
        </a:prstGeom>
        <a:noFill/>
        <a:ln w="38100" cap="flat" cmpd="sng" algn="ctr">
          <a:solidFill>
            <a:srgbClr val="F7964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rPr>
            <a:t>高通滤波去低频趋势项得到</a:t>
          </a:r>
          <a:r>
            <a:rPr lang="en-US" altLang="zh-CN" sz="1400" b="1" kern="1200" dirty="0">
              <a:solidFill>
                <a:schemeClr val="tx1"/>
              </a:solidFill>
            </a:rPr>
            <a:t>A</a:t>
          </a:r>
          <a:endParaRPr lang="zh-CN" altLang="en-US" sz="1400" b="1" kern="1200" dirty="0">
            <a:solidFill>
              <a:schemeClr val="tx1"/>
            </a:solidFill>
          </a:endParaRPr>
        </a:p>
      </dsp:txBody>
      <dsp:txXfrm>
        <a:off x="5975051" y="24273"/>
        <a:ext cx="1309056" cy="766359"/>
      </dsp:txXfrm>
    </dsp:sp>
    <dsp:sp modelId="{C1904555-2120-4C60-A7C0-06C43A81E2C0}">
      <dsp:nvSpPr>
        <dsp:cNvPr id="0" name=""/>
        <dsp:cNvSpPr/>
      </dsp:nvSpPr>
      <dsp:spPr>
        <a:xfrm rot="5400000">
          <a:off x="6485764" y="909448"/>
          <a:ext cx="287629" cy="336472"/>
        </a:xfrm>
        <a:prstGeom prst="rightArrow">
          <a:avLst>
            <a:gd name="adj1" fmla="val 60000"/>
            <a:gd name="adj2" fmla="val 50000"/>
          </a:avLst>
        </a:prstGeom>
        <a:solidFill>
          <a:schemeClr val="tx1">
            <a:lumMod val="75000"/>
          </a:schemeClr>
        </a:solidFill>
        <a:ln w="3810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b="1" kern="1200">
            <a:solidFill>
              <a:schemeClr val="tx1"/>
            </a:solidFill>
          </a:endParaRPr>
        </a:p>
      </dsp:txBody>
      <dsp:txXfrm rot="-5400000">
        <a:off x="6528637" y="933870"/>
        <a:ext cx="201884" cy="201340"/>
      </dsp:txXfrm>
    </dsp:sp>
    <dsp:sp modelId="{7D279C76-A23A-4871-9D14-B8D338553639}">
      <dsp:nvSpPr>
        <dsp:cNvPr id="0" name=""/>
        <dsp:cNvSpPr/>
      </dsp:nvSpPr>
      <dsp:spPr>
        <a:xfrm>
          <a:off x="5951208" y="1357173"/>
          <a:ext cx="1356742" cy="814045"/>
        </a:xfrm>
        <a:prstGeom prst="roundRect">
          <a:avLst>
            <a:gd name="adj" fmla="val 10000"/>
          </a:avLst>
        </a:prstGeom>
        <a:noFill/>
        <a:ln w="38100" cap="flat" cmpd="sng" algn="ctr">
          <a:solidFill>
            <a:srgbClr val="F7964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a:solidFill>
                <a:schemeClr val="tx1"/>
              </a:solidFill>
            </a:rPr>
            <a:t>对处理后的加速度</a:t>
          </a:r>
          <a:r>
            <a:rPr lang="en-US" altLang="zh-CN" sz="1400" b="1" kern="1200">
              <a:solidFill>
                <a:schemeClr val="tx1"/>
              </a:solidFill>
            </a:rPr>
            <a:t>A</a:t>
          </a:r>
          <a:r>
            <a:rPr lang="zh-CN" altLang="en-US" sz="1400" b="1" kern="1200">
              <a:solidFill>
                <a:schemeClr val="tx1"/>
              </a:solidFill>
            </a:rPr>
            <a:t>进行梯形积分运算得到</a:t>
          </a:r>
          <a:r>
            <a:rPr lang="en-US" altLang="zh-CN" sz="1400" b="1" kern="1200">
              <a:solidFill>
                <a:schemeClr val="tx1"/>
              </a:solidFill>
            </a:rPr>
            <a:t>V</a:t>
          </a:r>
          <a:endParaRPr lang="zh-CN" altLang="en-US" sz="1400" b="1" kern="1200">
            <a:solidFill>
              <a:schemeClr val="tx1"/>
            </a:solidFill>
          </a:endParaRPr>
        </a:p>
      </dsp:txBody>
      <dsp:txXfrm>
        <a:off x="5975051" y="1381016"/>
        <a:ext cx="1309056" cy="766359"/>
      </dsp:txXfrm>
    </dsp:sp>
    <dsp:sp modelId="{4306DE9E-21FB-4B26-AB38-EFBA36AC466D}">
      <dsp:nvSpPr>
        <dsp:cNvPr id="0" name=""/>
        <dsp:cNvSpPr/>
      </dsp:nvSpPr>
      <dsp:spPr>
        <a:xfrm rot="10800000">
          <a:off x="5544185" y="1595959"/>
          <a:ext cx="287629" cy="336472"/>
        </a:xfrm>
        <a:prstGeom prst="rightArrow">
          <a:avLst>
            <a:gd name="adj1" fmla="val 60000"/>
            <a:gd name="adj2" fmla="val 50000"/>
          </a:avLst>
        </a:prstGeom>
        <a:solidFill>
          <a:schemeClr val="tx1">
            <a:lumMod val="75000"/>
          </a:schemeClr>
        </a:solidFill>
        <a:ln w="3810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b="1" kern="1200">
            <a:solidFill>
              <a:schemeClr val="tx1"/>
            </a:solidFill>
          </a:endParaRPr>
        </a:p>
      </dsp:txBody>
      <dsp:txXfrm rot="10800000">
        <a:off x="5630474" y="1663253"/>
        <a:ext cx="201340" cy="201884"/>
      </dsp:txXfrm>
    </dsp:sp>
    <dsp:sp modelId="{2DF896CF-029C-4342-8620-41529319D078}">
      <dsp:nvSpPr>
        <dsp:cNvPr id="0" name=""/>
        <dsp:cNvSpPr/>
      </dsp:nvSpPr>
      <dsp:spPr>
        <a:xfrm>
          <a:off x="4051768" y="1357173"/>
          <a:ext cx="1356742" cy="814045"/>
        </a:xfrm>
        <a:prstGeom prst="roundRect">
          <a:avLst>
            <a:gd name="adj" fmla="val 10000"/>
          </a:avLst>
        </a:prstGeom>
        <a:noFill/>
        <a:ln w="38100" cap="flat" cmpd="sng" algn="ctr">
          <a:solidFill>
            <a:srgbClr val="F7964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smtClean="0">
              <a:solidFill>
                <a:schemeClr val="tx1"/>
              </a:solidFill>
            </a:rPr>
            <a:t>进行一阶滤波</a:t>
          </a:r>
          <a:r>
            <a:rPr lang="zh-CN" altLang="en-US" sz="1400" b="1" kern="1200" dirty="0">
              <a:solidFill>
                <a:schemeClr val="tx1"/>
              </a:solidFill>
            </a:rPr>
            <a:t>去除趋势项</a:t>
          </a:r>
        </a:p>
      </dsp:txBody>
      <dsp:txXfrm>
        <a:off x="4075611" y="1381016"/>
        <a:ext cx="1309056" cy="766359"/>
      </dsp:txXfrm>
    </dsp:sp>
    <dsp:sp modelId="{5E91FC81-DE8B-456E-802E-EEEBBADC873B}">
      <dsp:nvSpPr>
        <dsp:cNvPr id="0" name=""/>
        <dsp:cNvSpPr/>
      </dsp:nvSpPr>
      <dsp:spPr>
        <a:xfrm rot="10800000">
          <a:off x="3644745" y="1595959"/>
          <a:ext cx="287629" cy="336472"/>
        </a:xfrm>
        <a:prstGeom prst="rightArrow">
          <a:avLst>
            <a:gd name="adj1" fmla="val 60000"/>
            <a:gd name="adj2" fmla="val 50000"/>
          </a:avLst>
        </a:prstGeom>
        <a:solidFill>
          <a:schemeClr val="tx1">
            <a:lumMod val="75000"/>
          </a:schemeClr>
        </a:solidFill>
        <a:ln w="3810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b="1" kern="1200">
            <a:solidFill>
              <a:schemeClr val="tx1"/>
            </a:solidFill>
          </a:endParaRPr>
        </a:p>
      </dsp:txBody>
      <dsp:txXfrm rot="10800000">
        <a:off x="3731034" y="1663253"/>
        <a:ext cx="201340" cy="201884"/>
      </dsp:txXfrm>
    </dsp:sp>
    <dsp:sp modelId="{C5FA35B6-8F8E-4764-B8C6-476B5D0D32DD}">
      <dsp:nvSpPr>
        <dsp:cNvPr id="0" name=""/>
        <dsp:cNvSpPr/>
      </dsp:nvSpPr>
      <dsp:spPr>
        <a:xfrm>
          <a:off x="2152328" y="1357173"/>
          <a:ext cx="1356742" cy="814045"/>
        </a:xfrm>
        <a:prstGeom prst="roundRect">
          <a:avLst>
            <a:gd name="adj" fmla="val 10000"/>
          </a:avLst>
        </a:prstGeom>
        <a:noFill/>
        <a:ln w="38100" cap="flat" cmpd="sng" algn="ctr">
          <a:solidFill>
            <a:srgbClr val="F7964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a:solidFill>
                <a:schemeClr val="tx1"/>
              </a:solidFill>
            </a:rPr>
            <a:t>处理后的</a:t>
          </a:r>
          <a:r>
            <a:rPr lang="en-US" altLang="zh-CN" sz="1400" b="1" kern="1200">
              <a:solidFill>
                <a:schemeClr val="tx1"/>
              </a:solidFill>
            </a:rPr>
            <a:t>V</a:t>
          </a:r>
          <a:r>
            <a:rPr lang="zh-CN" altLang="en-US" sz="1400" b="1" kern="1200">
              <a:solidFill>
                <a:schemeClr val="tx1"/>
              </a:solidFill>
            </a:rPr>
            <a:t>积分得到位移</a:t>
          </a:r>
          <a:r>
            <a:rPr lang="en-US" altLang="zh-CN" sz="1400" b="1" kern="1200">
              <a:solidFill>
                <a:schemeClr val="tx1"/>
              </a:solidFill>
            </a:rPr>
            <a:t>X</a:t>
          </a:r>
          <a:endParaRPr lang="zh-CN" altLang="en-US" sz="1400" b="1" kern="1200">
            <a:solidFill>
              <a:schemeClr val="tx1"/>
            </a:solidFill>
          </a:endParaRPr>
        </a:p>
      </dsp:txBody>
      <dsp:txXfrm>
        <a:off x="2176171" y="1381016"/>
        <a:ext cx="1309056" cy="766359"/>
      </dsp:txXfrm>
    </dsp:sp>
    <dsp:sp modelId="{04F517F7-4BC0-4308-940B-700FBFEE92F7}">
      <dsp:nvSpPr>
        <dsp:cNvPr id="0" name=""/>
        <dsp:cNvSpPr/>
      </dsp:nvSpPr>
      <dsp:spPr>
        <a:xfrm rot="10800000">
          <a:off x="1745306" y="1595959"/>
          <a:ext cx="287629" cy="336472"/>
        </a:xfrm>
        <a:prstGeom prst="rightArrow">
          <a:avLst>
            <a:gd name="adj1" fmla="val 60000"/>
            <a:gd name="adj2" fmla="val 50000"/>
          </a:avLst>
        </a:prstGeom>
        <a:solidFill>
          <a:schemeClr val="tx1">
            <a:lumMod val="75000"/>
          </a:schemeClr>
        </a:solidFill>
        <a:ln w="3810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b="1" kern="1200">
            <a:solidFill>
              <a:schemeClr val="tx1"/>
            </a:solidFill>
          </a:endParaRPr>
        </a:p>
      </dsp:txBody>
      <dsp:txXfrm rot="10800000">
        <a:off x="1831595" y="1663253"/>
        <a:ext cx="201340" cy="201884"/>
      </dsp:txXfrm>
    </dsp:sp>
    <dsp:sp modelId="{D48D7D46-05D7-4868-A71A-5D769300D7B9}">
      <dsp:nvSpPr>
        <dsp:cNvPr id="0" name=""/>
        <dsp:cNvSpPr/>
      </dsp:nvSpPr>
      <dsp:spPr>
        <a:xfrm>
          <a:off x="252889" y="1357173"/>
          <a:ext cx="1356742" cy="814045"/>
        </a:xfrm>
        <a:prstGeom prst="roundRect">
          <a:avLst>
            <a:gd name="adj" fmla="val 10000"/>
          </a:avLst>
        </a:prstGeom>
        <a:noFill/>
        <a:ln w="38100" cap="flat" cmpd="sng" algn="ctr">
          <a:solidFill>
            <a:srgbClr val="F7964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smtClean="0">
              <a:solidFill>
                <a:schemeClr val="tx1"/>
              </a:solidFill>
            </a:rPr>
            <a:t>进行一阶滤波</a:t>
          </a:r>
          <a:r>
            <a:rPr lang="zh-CN" altLang="en-US" sz="1400" b="1" kern="1200" dirty="0">
              <a:solidFill>
                <a:schemeClr val="tx1"/>
              </a:solidFill>
            </a:rPr>
            <a:t>去除趋势项</a:t>
          </a:r>
        </a:p>
      </dsp:txBody>
      <dsp:txXfrm>
        <a:off x="276732" y="1381016"/>
        <a:ext cx="1309056" cy="766359"/>
      </dsp:txXfrm>
    </dsp:sp>
    <dsp:sp modelId="{A173501B-F33E-4EC6-A3FA-59138EB303EB}">
      <dsp:nvSpPr>
        <dsp:cNvPr id="0" name=""/>
        <dsp:cNvSpPr/>
      </dsp:nvSpPr>
      <dsp:spPr>
        <a:xfrm rot="5400000">
          <a:off x="787445" y="2266190"/>
          <a:ext cx="287629" cy="336472"/>
        </a:xfrm>
        <a:prstGeom prst="rightArrow">
          <a:avLst>
            <a:gd name="adj1" fmla="val 60000"/>
            <a:gd name="adj2" fmla="val 50000"/>
          </a:avLst>
        </a:prstGeom>
        <a:solidFill>
          <a:schemeClr val="tx1">
            <a:lumMod val="75000"/>
          </a:schemeClr>
        </a:solidFill>
        <a:ln w="3810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b="1" kern="1200">
            <a:solidFill>
              <a:schemeClr val="tx1"/>
            </a:solidFill>
          </a:endParaRPr>
        </a:p>
      </dsp:txBody>
      <dsp:txXfrm rot="-5400000">
        <a:off x="830318" y="2290612"/>
        <a:ext cx="201884" cy="201340"/>
      </dsp:txXfrm>
    </dsp:sp>
    <dsp:sp modelId="{C596ECEB-092F-4CD0-A473-C72D4B994CA9}">
      <dsp:nvSpPr>
        <dsp:cNvPr id="0" name=""/>
        <dsp:cNvSpPr/>
      </dsp:nvSpPr>
      <dsp:spPr>
        <a:xfrm>
          <a:off x="252889" y="2713915"/>
          <a:ext cx="1356742" cy="814045"/>
        </a:xfrm>
        <a:prstGeom prst="roundRect">
          <a:avLst>
            <a:gd name="adj" fmla="val 10000"/>
          </a:avLst>
        </a:prstGeom>
        <a:noFill/>
        <a:ln w="38100" cap="flat" cmpd="sng" algn="ctr">
          <a:solidFill>
            <a:srgbClr val="F7964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a:solidFill>
                <a:schemeClr val="tx1"/>
              </a:solidFill>
            </a:rPr>
            <a:t>对位移</a:t>
          </a:r>
          <a:r>
            <a:rPr lang="en-US" altLang="zh-CN" sz="1400" b="1" kern="1200">
              <a:solidFill>
                <a:schemeClr val="tx1"/>
              </a:solidFill>
            </a:rPr>
            <a:t>X</a:t>
          </a:r>
          <a:r>
            <a:rPr lang="zh-CN" altLang="en-US" sz="1400" b="1" kern="1200">
              <a:solidFill>
                <a:schemeClr val="tx1"/>
              </a:solidFill>
            </a:rPr>
            <a:t>设定一定的边界阻止其超出</a:t>
          </a:r>
        </a:p>
      </dsp:txBody>
      <dsp:txXfrm>
        <a:off x="276732" y="2737758"/>
        <a:ext cx="1309056" cy="766359"/>
      </dsp:txXfrm>
    </dsp:sp>
    <dsp:sp modelId="{172CAFAD-D44C-4EC0-9326-0DAAD6B852CD}">
      <dsp:nvSpPr>
        <dsp:cNvPr id="0" name=""/>
        <dsp:cNvSpPr/>
      </dsp:nvSpPr>
      <dsp:spPr>
        <a:xfrm>
          <a:off x="1729025" y="2952702"/>
          <a:ext cx="287629" cy="336472"/>
        </a:xfrm>
        <a:prstGeom prst="rightArrow">
          <a:avLst>
            <a:gd name="adj1" fmla="val 60000"/>
            <a:gd name="adj2" fmla="val 50000"/>
          </a:avLst>
        </a:prstGeom>
        <a:solidFill>
          <a:schemeClr val="tx1">
            <a:lumMod val="75000"/>
          </a:schemeClr>
        </a:solidFill>
        <a:ln w="3810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b="1" kern="1200">
            <a:solidFill>
              <a:schemeClr val="tx1"/>
            </a:solidFill>
          </a:endParaRPr>
        </a:p>
      </dsp:txBody>
      <dsp:txXfrm>
        <a:off x="1729025" y="3019996"/>
        <a:ext cx="201340" cy="201884"/>
      </dsp:txXfrm>
    </dsp:sp>
    <dsp:sp modelId="{72779739-ED0A-4A40-B1DE-0343F6093195}">
      <dsp:nvSpPr>
        <dsp:cNvPr id="0" name=""/>
        <dsp:cNvSpPr/>
      </dsp:nvSpPr>
      <dsp:spPr>
        <a:xfrm>
          <a:off x="2152328" y="2713915"/>
          <a:ext cx="1356742" cy="814045"/>
        </a:xfrm>
        <a:prstGeom prst="roundRect">
          <a:avLst>
            <a:gd name="adj" fmla="val 10000"/>
          </a:avLst>
        </a:prstGeom>
        <a:noFill/>
        <a:ln w="38100" cap="flat" cmpd="sng" algn="ctr">
          <a:solidFill>
            <a:srgbClr val="F7964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a:solidFill>
                <a:schemeClr val="tx1"/>
              </a:solidFill>
            </a:rPr>
            <a:t>输出</a:t>
          </a:r>
          <a:r>
            <a:rPr lang="en-US" altLang="zh-CN" sz="1400" b="1" kern="1200">
              <a:solidFill>
                <a:schemeClr val="tx1"/>
              </a:solidFill>
            </a:rPr>
            <a:t>A0</a:t>
          </a:r>
          <a:r>
            <a:rPr lang="zh-CN" altLang="en-US" sz="1400" b="1" kern="1200">
              <a:solidFill>
                <a:schemeClr val="tx1"/>
              </a:solidFill>
            </a:rPr>
            <a:t>，</a:t>
          </a:r>
          <a:r>
            <a:rPr lang="en-US" altLang="zh-CN" sz="1400" b="1" kern="1200">
              <a:solidFill>
                <a:schemeClr val="tx1"/>
              </a:solidFill>
            </a:rPr>
            <a:t>A</a:t>
          </a:r>
          <a:r>
            <a:rPr lang="zh-CN" altLang="en-US" sz="1400" b="1" kern="1200">
              <a:solidFill>
                <a:schemeClr val="tx1"/>
              </a:solidFill>
            </a:rPr>
            <a:t>，</a:t>
          </a:r>
          <a:r>
            <a:rPr lang="en-US" altLang="zh-CN" sz="1400" b="1" kern="1200">
              <a:solidFill>
                <a:schemeClr val="tx1"/>
              </a:solidFill>
            </a:rPr>
            <a:t>V</a:t>
          </a:r>
          <a:r>
            <a:rPr lang="zh-CN" altLang="en-US" sz="1400" b="1" kern="1200">
              <a:solidFill>
                <a:schemeClr val="tx1"/>
              </a:solidFill>
            </a:rPr>
            <a:t>，</a:t>
          </a:r>
          <a:r>
            <a:rPr lang="en-US" altLang="zh-CN" sz="1400" b="1" kern="1200">
              <a:solidFill>
                <a:schemeClr val="tx1"/>
              </a:solidFill>
            </a:rPr>
            <a:t>X</a:t>
          </a:r>
          <a:r>
            <a:rPr lang="zh-CN" altLang="en-US" sz="1400" b="1" kern="1200">
              <a:solidFill>
                <a:schemeClr val="tx1"/>
              </a:solidFill>
            </a:rPr>
            <a:t>数据</a:t>
          </a:r>
        </a:p>
      </dsp:txBody>
      <dsp:txXfrm>
        <a:off x="2176171" y="2737758"/>
        <a:ext cx="1309056" cy="766359"/>
      </dsp:txXfrm>
    </dsp:sp>
    <dsp:sp modelId="{A7152830-218F-4D36-846F-BCAC9902316A}">
      <dsp:nvSpPr>
        <dsp:cNvPr id="0" name=""/>
        <dsp:cNvSpPr/>
      </dsp:nvSpPr>
      <dsp:spPr>
        <a:xfrm>
          <a:off x="3628464" y="2952702"/>
          <a:ext cx="287629" cy="336472"/>
        </a:xfrm>
        <a:prstGeom prst="rightArrow">
          <a:avLst>
            <a:gd name="adj1" fmla="val 60000"/>
            <a:gd name="adj2" fmla="val 50000"/>
          </a:avLst>
        </a:prstGeom>
        <a:solidFill>
          <a:schemeClr val="tx1">
            <a:lumMod val="75000"/>
          </a:schemeClr>
        </a:solidFill>
        <a:ln w="3810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b="1" kern="1200">
            <a:solidFill>
              <a:schemeClr val="tx1"/>
            </a:solidFill>
          </a:endParaRPr>
        </a:p>
      </dsp:txBody>
      <dsp:txXfrm>
        <a:off x="3628464" y="3019996"/>
        <a:ext cx="201340" cy="201884"/>
      </dsp:txXfrm>
    </dsp:sp>
    <dsp:sp modelId="{4CD8FF52-670E-495B-9D04-F14371A367AF}">
      <dsp:nvSpPr>
        <dsp:cNvPr id="0" name=""/>
        <dsp:cNvSpPr/>
      </dsp:nvSpPr>
      <dsp:spPr>
        <a:xfrm>
          <a:off x="4051768" y="2713915"/>
          <a:ext cx="1356742" cy="814045"/>
        </a:xfrm>
        <a:prstGeom prst="roundRect">
          <a:avLst>
            <a:gd name="adj" fmla="val 10000"/>
          </a:avLst>
        </a:prstGeom>
        <a:noFill/>
        <a:ln w="38100" cap="flat" cmpd="sng" algn="ctr">
          <a:solidFill>
            <a:srgbClr val="F7964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a:solidFill>
                <a:schemeClr val="tx1"/>
              </a:solidFill>
            </a:rPr>
            <a:t>下一个循环</a:t>
          </a:r>
        </a:p>
      </dsp:txBody>
      <dsp:txXfrm>
        <a:off x="4075611" y="2737758"/>
        <a:ext cx="1309056" cy="76635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0.42283</cdr:x>
      <cdr:y>0.15094</cdr:y>
    </cdr:from>
    <cdr:to>
      <cdr:x>0.68098</cdr:x>
      <cdr:y>0.75014</cdr:y>
    </cdr:to>
    <cdr:grpSp>
      <cdr:nvGrpSpPr>
        <cdr:cNvPr id="2" name="组合 1"/>
        <cdr:cNvGrpSpPr/>
      </cdr:nvGrpSpPr>
      <cdr:grpSpPr>
        <a:xfrm xmlns:a="http://schemas.openxmlformats.org/drawingml/2006/main">
          <a:off x="3112394" y="565182"/>
          <a:ext cx="1900207" cy="2243654"/>
          <a:chOff x="-3590925" y="-1504950"/>
          <a:chExt cx="1306829" cy="1894840"/>
        </a:xfrm>
      </cdr:grpSpPr>
      <cdr:cxnSp macro="">
        <cdr:nvCxnSpPr>
          <cdr:cNvPr id="3" name="直接连接符 2"/>
          <cdr:cNvCxnSpPr/>
        </cdr:nvCxnSpPr>
        <cdr:spPr>
          <a:xfrm xmlns:a="http://schemas.openxmlformats.org/drawingml/2006/main">
            <a:off x="-3524250" y="-1476375"/>
            <a:ext cx="0" cy="1866265"/>
          </a:xfrm>
          <a:prstGeom xmlns:a="http://schemas.openxmlformats.org/drawingml/2006/main" prst="line">
            <a:avLst/>
          </a:prstGeom>
          <a:ln xmlns:a="http://schemas.openxmlformats.org/drawingml/2006/main" w="38100">
            <a:solidFill>
              <a:schemeClr val="tx1"/>
            </a:solidFill>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cxnSp macro="">
        <cdr:nvCxnSpPr>
          <cdr:cNvPr id="4" name="直接连接符 3"/>
          <cdr:cNvCxnSpPr/>
        </cdr:nvCxnSpPr>
        <cdr:spPr>
          <a:xfrm xmlns:a="http://schemas.openxmlformats.org/drawingml/2006/main">
            <a:off x="-2409825" y="-1476375"/>
            <a:ext cx="0" cy="1866265"/>
          </a:xfrm>
          <a:prstGeom xmlns:a="http://schemas.openxmlformats.org/drawingml/2006/main" prst="line">
            <a:avLst/>
          </a:prstGeom>
          <a:ln xmlns:a="http://schemas.openxmlformats.org/drawingml/2006/main" w="38100">
            <a:solidFill>
              <a:schemeClr val="tx1"/>
            </a:solidFill>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sp macro="" textlink="">
        <cdr:nvSpPr>
          <cdr:cNvPr id="5" name="文本框 2"/>
          <cdr:cNvSpPr txBox="1">
            <a:spLocks xmlns:a="http://schemas.openxmlformats.org/drawingml/2006/main" noChangeArrowheads="1"/>
          </cdr:cNvSpPr>
        </cdr:nvSpPr>
        <cdr:spPr bwMode="auto">
          <a:xfrm xmlns:a="http://schemas.openxmlformats.org/drawingml/2006/main">
            <a:off x="-3590925" y="-1504950"/>
            <a:ext cx="1306829" cy="497204"/>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grp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altLang="zh-CN" smtClean="0"/>
              <a:t>5/29/2015</a:t>
            </a:r>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655DDD-5882-489E-862B-D20BBC0E0787}" type="slidenum">
              <a:rPr lang="zh-CN" altLang="en-US" smtClean="0"/>
              <a:t>‹#›</a:t>
            </a:fld>
            <a:endParaRPr lang="zh-CN" altLang="en-US"/>
          </a:p>
        </p:txBody>
      </p:sp>
    </p:spTree>
    <p:extLst>
      <p:ext uri="{BB962C8B-B14F-4D97-AF65-F5344CB8AC3E}">
        <p14:creationId xmlns:p14="http://schemas.microsoft.com/office/powerpoint/2010/main" val="23306797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r>
              <a:rPr lang="en-US" smtClean="0"/>
              <a:t>5/29/2015</a:t>
            </a:r>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3CC2B9-440C-4614-89F1-A368F493F5B2}" type="slidenum">
              <a:rPr lang="en-US" smtClean="0"/>
              <a:pPr/>
              <a:t>‹#›</a:t>
            </a:fld>
            <a:endParaRPr lang="en-US"/>
          </a:p>
        </p:txBody>
      </p:sp>
    </p:spTree>
    <p:extLst>
      <p:ext uri="{BB962C8B-B14F-4D97-AF65-F5344CB8AC3E}">
        <p14:creationId xmlns:p14="http://schemas.microsoft.com/office/powerpoint/2010/main" val="269941673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第二章，系统的硬件组成和通信</a:t>
            </a:r>
            <a:endParaRPr lang="en-US" altLang="zh-CN" dirty="0" smtClean="0"/>
          </a:p>
          <a:p>
            <a:endParaRPr lang="en-US" altLang="zh-CN" dirty="0" smtClean="0"/>
          </a:p>
          <a:p>
            <a:r>
              <a:rPr lang="zh-CN" altLang="en-US" dirty="0" smtClean="0"/>
              <a:t>第三章，第四章，重点</a:t>
            </a:r>
            <a:endParaRPr lang="en-US" altLang="zh-CN" dirty="0" smtClean="0"/>
          </a:p>
          <a:p>
            <a:r>
              <a:rPr lang="zh-CN" altLang="en-US" dirty="0" smtClean="0"/>
              <a:t>主要讲了，单片机利用三轴加速度传感器计算位移的原理和方法</a:t>
            </a:r>
            <a:endParaRPr lang="en-US" altLang="zh-CN" dirty="0" smtClean="0"/>
          </a:p>
          <a:p>
            <a:endParaRPr lang="en-US" altLang="zh-CN" dirty="0" smtClean="0"/>
          </a:p>
          <a:p>
            <a:r>
              <a:rPr lang="zh-CN" altLang="en-US" dirty="0" smtClean="0"/>
              <a:t>第五章，验证性能</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2</a:t>
            </a:fld>
            <a:endParaRPr lang="en-US"/>
          </a:p>
        </p:txBody>
      </p:sp>
    </p:spTree>
    <p:extLst>
      <p:ext uri="{BB962C8B-B14F-4D97-AF65-F5344CB8AC3E}">
        <p14:creationId xmlns:p14="http://schemas.microsoft.com/office/powerpoint/2010/main" val="1322730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为了，找到抖动和趋势项的频率范围</a:t>
            </a:r>
            <a:endParaRPr lang="en-US" altLang="zh-CN" dirty="0" smtClean="0"/>
          </a:p>
          <a:p>
            <a:endParaRPr lang="en-US" altLang="zh-CN" dirty="0" smtClean="0"/>
          </a:p>
          <a:p>
            <a:r>
              <a:rPr lang="zh-CN" altLang="en-US" dirty="0" smtClean="0"/>
              <a:t>所以我就做了离散傅里叶变换，得到</a:t>
            </a:r>
            <a:r>
              <a:rPr lang="en-US" altLang="zh-CN" dirty="0" smtClean="0"/>
              <a:t>……</a:t>
            </a:r>
          </a:p>
          <a:p>
            <a:endParaRPr lang="en-US" altLang="zh-CN" dirty="0" smtClean="0"/>
          </a:p>
          <a:p>
            <a:r>
              <a:rPr lang="zh-CN" altLang="en-US" dirty="0" smtClean="0"/>
              <a:t>低频分量还是很明显的，高频分量不明显，但是可以看到用用的分量就是这么一小段，所以可以把高频部分截掉来提高精度</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11</a:t>
            </a:fld>
            <a:endParaRPr lang="en-US"/>
          </a:p>
        </p:txBody>
      </p:sp>
    </p:spTree>
    <p:extLst>
      <p:ext uri="{BB962C8B-B14F-4D97-AF65-F5344CB8AC3E}">
        <p14:creationId xmlns:p14="http://schemas.microsoft.com/office/powerpoint/2010/main" val="1601454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总的来说，要通过加速度传感器计算位移</a:t>
            </a:r>
            <a:endParaRPr lang="en-US" altLang="zh-CN" dirty="0" smtClean="0"/>
          </a:p>
          <a:p>
            <a:endParaRPr lang="en-US" altLang="zh-CN" dirty="0" smtClean="0"/>
          </a:p>
          <a:p>
            <a:r>
              <a:rPr lang="zh-CN" altLang="en-US" dirty="0" smtClean="0"/>
              <a:t>首先，需要这么三个要点</a:t>
            </a:r>
            <a:endParaRPr lang="en-US" altLang="zh-CN" dirty="0" smtClean="0"/>
          </a:p>
          <a:p>
            <a:endParaRPr lang="en-US" altLang="zh-CN" dirty="0" smtClean="0"/>
          </a:p>
          <a:p>
            <a:r>
              <a:rPr lang="zh-CN" altLang="en-US" dirty="0" smtClean="0"/>
              <a:t>当然，这么几点肯定是不够的，接下来第四章还会讲到</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12</a:t>
            </a:fld>
            <a:endParaRPr lang="en-US"/>
          </a:p>
        </p:txBody>
      </p:sp>
    </p:spTree>
    <p:extLst>
      <p:ext uri="{BB962C8B-B14F-4D97-AF65-F5344CB8AC3E}">
        <p14:creationId xmlns:p14="http://schemas.microsoft.com/office/powerpoint/2010/main" val="1344922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接下来就是本文的重点，第四章了</a:t>
            </a:r>
            <a:endParaRPr lang="en-US" altLang="zh-CN" dirty="0" smtClean="0"/>
          </a:p>
          <a:p>
            <a:endParaRPr lang="en-US" altLang="zh-CN" dirty="0" smtClean="0"/>
          </a:p>
          <a:p>
            <a:r>
              <a:rPr lang="zh-CN" altLang="en-US" dirty="0" smtClean="0"/>
              <a:t>首先还得讲一下，系统中对于连续运动和不连续运动还是分开计算的，原因</a:t>
            </a:r>
            <a:r>
              <a:rPr lang="en-US" altLang="zh-CN" dirty="0" smtClean="0"/>
              <a:t>……</a:t>
            </a:r>
          </a:p>
          <a:p>
            <a:endParaRPr lang="en-US" altLang="zh-CN" dirty="0" smtClean="0"/>
          </a:p>
          <a:p>
            <a:r>
              <a:rPr lang="zh-CN" altLang="en-US" dirty="0" smtClean="0"/>
              <a:t>主要还是为了提高不连续情况下的精度</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13</a:t>
            </a:fld>
            <a:endParaRPr lang="en-US"/>
          </a:p>
        </p:txBody>
      </p:sp>
    </p:spTree>
    <p:extLst>
      <p:ext uri="{BB962C8B-B14F-4D97-AF65-F5344CB8AC3E}">
        <p14:creationId xmlns:p14="http://schemas.microsoft.com/office/powerpoint/2010/main" val="2128811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这是对于不连续运动的情况下的数据处理</a:t>
            </a:r>
            <a:endParaRPr lang="en-US" altLang="zh-CN" dirty="0" smtClean="0"/>
          </a:p>
          <a:p>
            <a:endParaRPr lang="en-US" altLang="zh-CN" dirty="0" smtClean="0"/>
          </a:p>
          <a:p>
            <a:r>
              <a:rPr lang="zh-CN" altLang="en-US" dirty="0" smtClean="0"/>
              <a:t>低通滤波其实就是后面的数据平滑处理，然后加速度还有一个阈值，主要还是消除手指的抖动</a:t>
            </a:r>
            <a:endParaRPr lang="en-US" altLang="zh-CN" dirty="0" smtClean="0"/>
          </a:p>
          <a:p>
            <a:endParaRPr lang="en-US" altLang="zh-CN" dirty="0" smtClean="0"/>
          </a:p>
          <a:p>
            <a:r>
              <a:rPr lang="zh-CN" altLang="en-US" dirty="0" smtClean="0"/>
              <a:t>该方法的主要特点是通过原始加速度数据的特点来校正加速度、速度、位移，以保证精确性</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14</a:t>
            </a:fld>
            <a:endParaRPr lang="en-US"/>
          </a:p>
        </p:txBody>
      </p:sp>
    </p:spTree>
    <p:extLst>
      <p:ext uri="{BB962C8B-B14F-4D97-AF65-F5344CB8AC3E}">
        <p14:creationId xmlns:p14="http://schemas.microsoft.com/office/powerpoint/2010/main" val="368324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首先讲到的是加速度数据的平滑处理</a:t>
            </a:r>
            <a:endParaRPr lang="en-US" altLang="zh-CN" dirty="0" smtClean="0"/>
          </a:p>
          <a:p>
            <a:endParaRPr lang="en-US" altLang="zh-CN" dirty="0" smtClean="0"/>
          </a:p>
          <a:p>
            <a:r>
              <a:rPr lang="zh-CN" altLang="en-US" dirty="0" smtClean="0"/>
              <a:t>平滑处理一般有这么几种方法</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15</a:t>
            </a:fld>
            <a:endParaRPr lang="en-US"/>
          </a:p>
        </p:txBody>
      </p:sp>
    </p:spTree>
    <p:extLst>
      <p:ext uri="{BB962C8B-B14F-4D97-AF65-F5344CB8AC3E}">
        <p14:creationId xmlns:p14="http://schemas.microsoft.com/office/powerpoint/2010/main" val="2699760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这边可以看到，多种平滑算法的结果，其实从图中来讲</a:t>
            </a:r>
            <a:r>
              <a:rPr lang="en-US" altLang="zh-CN" dirty="0" smtClean="0"/>
              <a:t>5</a:t>
            </a:r>
            <a:r>
              <a:rPr lang="zh-CN" altLang="en-US" dirty="0" smtClean="0"/>
              <a:t>点和</a:t>
            </a:r>
            <a:r>
              <a:rPr lang="en-US" altLang="zh-CN" dirty="0" smtClean="0"/>
              <a:t>11</a:t>
            </a:r>
            <a:r>
              <a:rPr lang="zh-CN" altLang="en-US" dirty="0" smtClean="0"/>
              <a:t>点好像已经足够了</a:t>
            </a:r>
            <a:endParaRPr lang="en-US" altLang="zh-CN" dirty="0" smtClean="0"/>
          </a:p>
          <a:p>
            <a:endParaRPr lang="en-US" altLang="zh-CN" dirty="0" smtClean="0"/>
          </a:p>
          <a:p>
            <a:r>
              <a:rPr lang="zh-CN" altLang="en-US" dirty="0" smtClean="0"/>
              <a:t>但是，实际应用中，两者还是太灵敏，稍微一倾斜位置跑偏了</a:t>
            </a:r>
            <a:endParaRPr lang="en-US" altLang="zh-CN" dirty="0" smtClean="0"/>
          </a:p>
          <a:p>
            <a:endParaRPr lang="en-US" altLang="zh-CN" dirty="0" smtClean="0"/>
          </a:p>
          <a:p>
            <a:r>
              <a:rPr lang="zh-CN" altLang="en-US" dirty="0" smtClean="0"/>
              <a:t>后来还是选了</a:t>
            </a:r>
            <a:r>
              <a:rPr lang="en-US" altLang="zh-CN" dirty="0" smtClean="0"/>
              <a:t>15</a:t>
            </a:r>
            <a:r>
              <a:rPr lang="zh-CN" altLang="en-US" dirty="0" smtClean="0"/>
              <a:t>个点平滑</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16</a:t>
            </a:fld>
            <a:endParaRPr lang="en-US"/>
          </a:p>
        </p:txBody>
      </p:sp>
    </p:spTree>
    <p:extLst>
      <p:ext uri="{BB962C8B-B14F-4D97-AF65-F5344CB8AC3E}">
        <p14:creationId xmlns:p14="http://schemas.microsoft.com/office/powerpoint/2010/main" val="1189898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a:t>
            </a:r>
            <a:r>
              <a:rPr lang="en-US" altLang="zh-CN" dirty="0" smtClean="0"/>
              <a:t>……</a:t>
            </a:r>
          </a:p>
          <a:p>
            <a:endParaRPr lang="en-US" altLang="zh-CN" dirty="0" smtClean="0"/>
          </a:p>
          <a:p>
            <a:r>
              <a:rPr lang="zh-CN" altLang="en-US" dirty="0" smtClean="0"/>
              <a:t>这里就不多说了</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17</a:t>
            </a:fld>
            <a:endParaRPr lang="en-US"/>
          </a:p>
        </p:txBody>
      </p:sp>
    </p:spTree>
    <p:extLst>
      <p:ext uri="{BB962C8B-B14F-4D97-AF65-F5344CB8AC3E}">
        <p14:creationId xmlns:p14="http://schemas.microsoft.com/office/powerpoint/2010/main" val="2224115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接着就是低频分量，即趋势项的去除</a:t>
            </a:r>
            <a:endParaRPr lang="en-US" altLang="zh-CN" dirty="0" smtClean="0"/>
          </a:p>
          <a:p>
            <a:endParaRPr lang="en-US" altLang="zh-CN" dirty="0" smtClean="0"/>
          </a:p>
          <a:p>
            <a:r>
              <a:rPr lang="zh-CN" altLang="en-US" dirty="0" smtClean="0"/>
              <a:t>从图中可以看到趋势项变化还是很明显的</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18</a:t>
            </a:fld>
            <a:endParaRPr lang="en-US"/>
          </a:p>
        </p:txBody>
      </p:sp>
    </p:spTree>
    <p:extLst>
      <p:ext uri="{BB962C8B-B14F-4D97-AF65-F5344CB8AC3E}">
        <p14:creationId xmlns:p14="http://schemas.microsoft.com/office/powerpoint/2010/main" val="1258174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对于趋势项的消除，一般还是有这么几种方法</a:t>
            </a:r>
            <a:r>
              <a:rPr lang="en-US" altLang="zh-CN" dirty="0" smtClean="0"/>
              <a:t>……</a:t>
            </a:r>
          </a:p>
          <a:p>
            <a:endParaRPr lang="en-US" altLang="zh-CN" dirty="0" smtClean="0"/>
          </a:p>
          <a:p>
            <a:r>
              <a:rPr lang="zh-CN" altLang="en-US" dirty="0" smtClean="0"/>
              <a:t>所以，最后还是用了</a:t>
            </a:r>
            <a:r>
              <a:rPr lang="en-US" altLang="zh-CN" dirty="0" smtClean="0"/>
              <a:t>……</a:t>
            </a:r>
            <a:r>
              <a:rPr lang="zh-CN" altLang="en-US" dirty="0" smtClean="0"/>
              <a:t>代替</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19</a:t>
            </a:fld>
            <a:endParaRPr lang="en-US"/>
          </a:p>
        </p:txBody>
      </p:sp>
    </p:spTree>
    <p:extLst>
      <p:ext uri="{BB962C8B-B14F-4D97-AF65-F5344CB8AC3E}">
        <p14:creationId xmlns:p14="http://schemas.microsoft.com/office/powerpoint/2010/main" val="3927109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这是几个多点一次算法去除趋势项后结果比较</a:t>
            </a:r>
            <a:endParaRPr lang="en-US" altLang="zh-CN" dirty="0" smtClean="0"/>
          </a:p>
          <a:p>
            <a:endParaRPr lang="en-US" altLang="zh-CN" dirty="0" smtClean="0"/>
          </a:p>
          <a:p>
            <a:r>
              <a:rPr lang="zh-CN" altLang="en-US" dirty="0" smtClean="0"/>
              <a:t>最后结合实际，是选择了</a:t>
            </a:r>
            <a:r>
              <a:rPr lang="en-US" altLang="zh-CN" dirty="0" smtClean="0"/>
              <a:t>101</a:t>
            </a:r>
            <a:r>
              <a:rPr lang="zh-CN" altLang="en-US" dirty="0" smtClean="0"/>
              <a:t>个点，原因有两个，</a:t>
            </a:r>
            <a:endParaRPr lang="en-US" altLang="zh-CN" dirty="0" smtClean="0"/>
          </a:p>
          <a:p>
            <a:r>
              <a:rPr lang="zh-CN" altLang="en-US" dirty="0" smtClean="0"/>
              <a:t>第一，是</a:t>
            </a:r>
            <a:r>
              <a:rPr lang="en-US" altLang="zh-CN" dirty="0" smtClean="0"/>
              <a:t>101</a:t>
            </a:r>
            <a:r>
              <a:rPr lang="zh-CN" altLang="en-US" dirty="0" smtClean="0"/>
              <a:t>点效果看起来还是比较好的，与</a:t>
            </a:r>
            <a:r>
              <a:rPr lang="en-US" altLang="zh-CN" dirty="0" smtClean="0"/>
              <a:t>151</a:t>
            </a:r>
            <a:r>
              <a:rPr lang="zh-CN" altLang="en-US" dirty="0" smtClean="0"/>
              <a:t>相差不多</a:t>
            </a:r>
            <a:endParaRPr lang="en-US" altLang="zh-CN" dirty="0" smtClean="0"/>
          </a:p>
          <a:p>
            <a:r>
              <a:rPr lang="zh-CN" altLang="en-US" dirty="0" smtClean="0"/>
              <a:t>第二，是由于单片机运行内存限制不能取更多的点，</a:t>
            </a:r>
            <a:r>
              <a:rPr lang="en-US" altLang="zh-CN" dirty="0" smtClean="0"/>
              <a:t>60%</a:t>
            </a:r>
            <a:r>
              <a:rPr lang="zh-CN" altLang="en-US" dirty="0" smtClean="0"/>
              <a:t>，</a:t>
            </a:r>
            <a:r>
              <a:rPr lang="en-US" altLang="zh-CN" dirty="0" smtClean="0"/>
              <a:t>151</a:t>
            </a:r>
            <a:r>
              <a:rPr lang="zh-CN" altLang="en-US" dirty="0" smtClean="0"/>
              <a:t>点的话估计</a:t>
            </a:r>
            <a:r>
              <a:rPr lang="en-US" altLang="zh-CN" dirty="0" smtClean="0"/>
              <a:t>80%</a:t>
            </a:r>
            <a:r>
              <a:rPr lang="zh-CN" altLang="en-US" dirty="0" smtClean="0"/>
              <a:t>，单片机就会死机</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20</a:t>
            </a:fld>
            <a:endParaRPr lang="en-US"/>
          </a:p>
        </p:txBody>
      </p:sp>
    </p:spTree>
    <p:extLst>
      <p:ext uri="{BB962C8B-B14F-4D97-AF65-F5344CB8AC3E}">
        <p14:creationId xmlns:p14="http://schemas.microsoft.com/office/powerpoint/2010/main" val="1027425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手指运动参数检测可以做什么？</a:t>
            </a:r>
            <a:endParaRPr lang="en-US" altLang="zh-CN" dirty="0" smtClean="0"/>
          </a:p>
          <a:p>
            <a:endParaRPr lang="en-US" altLang="zh-CN" dirty="0" smtClean="0"/>
          </a:p>
          <a:p>
            <a:r>
              <a:rPr lang="zh-CN" altLang="en-US" dirty="0" smtClean="0"/>
              <a:t>由于</a:t>
            </a:r>
            <a:r>
              <a:rPr lang="en-US" altLang="zh-CN" dirty="0" smtClean="0"/>
              <a:t>……</a:t>
            </a:r>
            <a:r>
              <a:rPr lang="zh-CN" altLang="en-US" dirty="0" smtClean="0"/>
              <a:t>优点</a:t>
            </a:r>
            <a:endParaRPr lang="en-US" altLang="zh-CN" dirty="0" smtClean="0"/>
          </a:p>
          <a:p>
            <a:endParaRPr lang="en-US" altLang="zh-CN" dirty="0" smtClean="0"/>
          </a:p>
          <a:p>
            <a:r>
              <a:rPr lang="zh-CN" altLang="en-US" dirty="0" smtClean="0"/>
              <a:t>最近还是一个比较热门的研究方向</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3</a:t>
            </a:fld>
            <a:endParaRPr lang="en-US"/>
          </a:p>
        </p:txBody>
      </p:sp>
    </p:spTree>
    <p:extLst>
      <p:ext uri="{BB962C8B-B14F-4D97-AF65-F5344CB8AC3E}">
        <p14:creationId xmlns:p14="http://schemas.microsoft.com/office/powerpoint/2010/main" val="2166054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虽然多点平滑法效率很高，效果也不错</a:t>
            </a:r>
            <a:endParaRPr lang="en-US" altLang="zh-CN" dirty="0" smtClean="0"/>
          </a:p>
          <a:p>
            <a:r>
              <a:rPr lang="zh-CN" altLang="en-US" dirty="0" smtClean="0"/>
              <a:t>但是，用多点平滑法消除趋势项，也会出现一些问题，当加速度突然变大时，趋势项也会跟着变大</a:t>
            </a:r>
            <a:endParaRPr lang="en-US" altLang="zh-CN" dirty="0" smtClean="0"/>
          </a:p>
          <a:p>
            <a:r>
              <a:rPr lang="zh-CN" altLang="en-US" dirty="0" smtClean="0"/>
              <a:t>然后，算出的加速度波形两边会有反向的波形</a:t>
            </a:r>
            <a:endParaRPr lang="en-US" altLang="zh-CN" dirty="0" smtClean="0"/>
          </a:p>
          <a:p>
            <a:r>
              <a:rPr lang="zh-CN" altLang="en-US" dirty="0" smtClean="0"/>
              <a:t>对此，用了两种方法来减少这种影响，第一种就是只取两个竖条中间的加速度值</a:t>
            </a:r>
            <a:endParaRPr lang="en-US" altLang="zh-CN" dirty="0" smtClean="0"/>
          </a:p>
          <a:p>
            <a:r>
              <a:rPr lang="zh-CN" altLang="en-US" dirty="0" smtClean="0"/>
              <a:t>第二种，就是用一阶滤波法进一步降低趋势项的变化速度，具体代码在论文的</a:t>
            </a:r>
            <a:r>
              <a:rPr lang="en-US" altLang="zh-CN" dirty="0" smtClean="0"/>
              <a:t>31</a:t>
            </a:r>
            <a:r>
              <a:rPr lang="zh-CN" altLang="en-US" dirty="0" smtClean="0"/>
              <a:t>页有，就是加速度一阶滤波那儿，</a:t>
            </a:r>
            <a:endParaRPr lang="en-US" altLang="zh-CN" dirty="0" smtClean="0"/>
          </a:p>
          <a:p>
            <a:r>
              <a:rPr lang="zh-CN" altLang="en-US" dirty="0" smtClean="0"/>
              <a:t>基本上就是减少当前计算出的趋势项大小对最终算出的趋势项大小的影响。</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21</a:t>
            </a:fld>
            <a:endParaRPr lang="en-US"/>
          </a:p>
        </p:txBody>
      </p:sp>
    </p:spTree>
    <p:extLst>
      <p:ext uri="{BB962C8B-B14F-4D97-AF65-F5344CB8AC3E}">
        <p14:creationId xmlns:p14="http://schemas.microsoft.com/office/powerpoint/2010/main" val="3362427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加速度经过一系列处理后，接下来就是加速度的积分，最终系统用了梯形积分的方法</a:t>
            </a:r>
            <a:endParaRPr lang="en-US" altLang="zh-CN" dirty="0" smtClean="0"/>
          </a:p>
          <a:p>
            <a:r>
              <a:rPr lang="zh-CN" altLang="en-US" dirty="0" smtClean="0"/>
              <a:t>一个是简单，然后因为采样频率也不低，所以精度还是可以的</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22</a:t>
            </a:fld>
            <a:endParaRPr lang="en-US"/>
          </a:p>
        </p:txBody>
      </p:sp>
    </p:spTree>
    <p:extLst>
      <p:ext uri="{BB962C8B-B14F-4D97-AF65-F5344CB8AC3E}">
        <p14:creationId xmlns:p14="http://schemas.microsoft.com/office/powerpoint/2010/main" val="1702111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接下来，就是一个速度位移的校正了</a:t>
            </a:r>
            <a:endParaRPr lang="en-US" altLang="zh-CN" dirty="0" smtClean="0"/>
          </a:p>
          <a:p>
            <a:endParaRPr lang="en-US" altLang="zh-CN" dirty="0" smtClean="0"/>
          </a:p>
          <a:p>
            <a:r>
              <a:rPr lang="zh-CN" altLang="en-US" dirty="0" smtClean="0"/>
              <a:t>校正的主要思想就是</a:t>
            </a:r>
            <a:r>
              <a:rPr lang="en-US" altLang="zh-CN" dirty="0" smtClean="0"/>
              <a:t>……</a:t>
            </a:r>
          </a:p>
          <a:p>
            <a:endParaRPr lang="en-US" altLang="zh-CN" dirty="0" smtClean="0"/>
          </a:p>
          <a:p>
            <a:r>
              <a:rPr lang="zh-CN" altLang="en-US" dirty="0" smtClean="0"/>
              <a:t>具体步骤</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23</a:t>
            </a:fld>
            <a:endParaRPr lang="en-US"/>
          </a:p>
        </p:txBody>
      </p:sp>
    </p:spTree>
    <p:extLst>
      <p:ext uri="{BB962C8B-B14F-4D97-AF65-F5344CB8AC3E}">
        <p14:creationId xmlns:p14="http://schemas.microsoft.com/office/powerpoint/2010/main" val="2591411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但是，即使经过这么多方法的处理，还是难免会有偏移出现</a:t>
            </a:r>
            <a:endParaRPr lang="en-US" altLang="zh-CN" dirty="0" smtClean="0"/>
          </a:p>
          <a:p>
            <a:endParaRPr lang="en-US" altLang="zh-CN" dirty="0" smtClean="0"/>
          </a:p>
          <a:p>
            <a:r>
              <a:rPr lang="zh-CN" altLang="en-US" dirty="0" smtClean="0"/>
              <a:t>所以系统中对位移还设置了一个边界来进一步减少数据偏移</a:t>
            </a:r>
            <a:endParaRPr lang="en-US" altLang="zh-CN" dirty="0" smtClean="0"/>
          </a:p>
          <a:p>
            <a:endParaRPr lang="en-US" altLang="zh-CN" dirty="0" smtClean="0"/>
          </a:p>
          <a:p>
            <a:r>
              <a:rPr lang="zh-CN" altLang="en-US" dirty="0" smtClean="0"/>
              <a:t>这是</a:t>
            </a:r>
            <a:r>
              <a:rPr lang="en-US" altLang="zh-CN" dirty="0" smtClean="0"/>
              <a:t>……</a:t>
            </a:r>
            <a:r>
              <a:rPr lang="zh-CN" altLang="en-US" dirty="0" smtClean="0"/>
              <a:t>可见效果还是很明显的</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24</a:t>
            </a:fld>
            <a:endParaRPr lang="en-US"/>
          </a:p>
        </p:txBody>
      </p:sp>
    </p:spTree>
    <p:extLst>
      <p:ext uri="{BB962C8B-B14F-4D97-AF65-F5344CB8AC3E}">
        <p14:creationId xmlns:p14="http://schemas.microsoft.com/office/powerpoint/2010/main" val="1428613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接下来，讲的是对连续运动的加速度数据处理</a:t>
            </a:r>
            <a:endParaRPr lang="en-US" altLang="zh-CN" dirty="0" smtClean="0"/>
          </a:p>
          <a:p>
            <a:endParaRPr lang="en-US" altLang="zh-CN" dirty="0" smtClean="0"/>
          </a:p>
          <a:p>
            <a:r>
              <a:rPr lang="zh-CN" altLang="en-US" dirty="0" smtClean="0"/>
              <a:t>与前面所不同的是，没有了这么多校正机制，取而代之的是通过简单的处理，来消除趋势项</a:t>
            </a:r>
            <a:endParaRPr lang="en-US" altLang="zh-CN" dirty="0" smtClean="0"/>
          </a:p>
          <a:p>
            <a:endParaRPr lang="en-US" altLang="zh-CN" dirty="0" smtClean="0"/>
          </a:p>
          <a:p>
            <a:r>
              <a:rPr lang="zh-CN" altLang="en-US" dirty="0" smtClean="0"/>
              <a:t>优点是可以得到相对精确地轨迹，但缺点就是对位移大小测量的精度不高</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25</a:t>
            </a:fld>
            <a:endParaRPr lang="en-US"/>
          </a:p>
        </p:txBody>
      </p:sp>
    </p:spTree>
    <p:extLst>
      <p:ext uri="{BB962C8B-B14F-4D97-AF65-F5344CB8AC3E}">
        <p14:creationId xmlns:p14="http://schemas.microsoft.com/office/powerpoint/2010/main" val="638416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加速度和位移都直接用特殊的一阶滤波法处理。</a:t>
            </a:r>
            <a:endParaRPr lang="en-US" altLang="zh-CN" dirty="0" smtClean="0"/>
          </a:p>
          <a:p>
            <a:endParaRPr lang="en-US" altLang="zh-CN" dirty="0" smtClean="0"/>
          </a:p>
          <a:p>
            <a:r>
              <a:rPr lang="zh-CN" altLang="en-US" dirty="0" smtClean="0"/>
              <a:t>改变</a:t>
            </a:r>
            <a:r>
              <a:rPr lang="en-US" altLang="zh-CN" dirty="0" smtClean="0"/>
              <a:t>a</a:t>
            </a:r>
            <a:r>
              <a:rPr lang="zh-CN" altLang="en-US" dirty="0" smtClean="0"/>
              <a:t>的值可以改变滤波的效果，当然也会增加失真</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26</a:t>
            </a:fld>
            <a:endParaRPr lang="en-US"/>
          </a:p>
        </p:txBody>
      </p:sp>
    </p:spTree>
    <p:extLst>
      <p:ext uri="{BB962C8B-B14F-4D97-AF65-F5344CB8AC3E}">
        <p14:creationId xmlns:p14="http://schemas.microsoft.com/office/powerpoint/2010/main" val="2882056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这是处理器的加速度趋势项</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27</a:t>
            </a:fld>
            <a:endParaRPr lang="en-US"/>
          </a:p>
        </p:txBody>
      </p:sp>
    </p:spTree>
    <p:extLst>
      <p:ext uri="{BB962C8B-B14F-4D97-AF65-F5344CB8AC3E}">
        <p14:creationId xmlns:p14="http://schemas.microsoft.com/office/powerpoint/2010/main" val="2138368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这是多种</a:t>
            </a:r>
            <a:r>
              <a:rPr lang="en-US" altLang="zh-CN" dirty="0" smtClean="0"/>
              <a:t>a1</a:t>
            </a:r>
            <a:r>
              <a:rPr lang="zh-CN" altLang="en-US" dirty="0" smtClean="0"/>
              <a:t>值去除趋势项的效果对比</a:t>
            </a:r>
            <a:endParaRPr lang="en-US" altLang="zh-CN" dirty="0" smtClean="0"/>
          </a:p>
          <a:p>
            <a:endParaRPr lang="en-US" altLang="zh-CN" dirty="0" smtClean="0"/>
          </a:p>
          <a:p>
            <a:r>
              <a:rPr lang="zh-CN" altLang="en-US" dirty="0" smtClean="0"/>
              <a:t>可以得到当</a:t>
            </a:r>
            <a:r>
              <a:rPr lang="en-US" altLang="zh-CN" dirty="0" smtClean="0"/>
              <a:t>a1=0.9</a:t>
            </a:r>
            <a:r>
              <a:rPr lang="zh-CN" altLang="en-US" dirty="0" smtClean="0"/>
              <a:t>就可以得到较好的结果</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28</a:t>
            </a:fld>
            <a:endParaRPr lang="en-US"/>
          </a:p>
        </p:txBody>
      </p:sp>
    </p:spTree>
    <p:extLst>
      <p:ext uri="{BB962C8B-B14F-4D97-AF65-F5344CB8AC3E}">
        <p14:creationId xmlns:p14="http://schemas.microsoft.com/office/powerpoint/2010/main" val="1452351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然后是当</a:t>
            </a:r>
            <a:r>
              <a:rPr lang="en-US" altLang="zh-CN" dirty="0" smtClean="0"/>
              <a:t>a=0.9</a:t>
            </a:r>
            <a:r>
              <a:rPr lang="zh-CN" altLang="en-US" dirty="0" smtClean="0"/>
              <a:t>时，多种</a:t>
            </a:r>
            <a:r>
              <a:rPr lang="en-US" altLang="zh-CN" dirty="0" smtClean="0"/>
              <a:t>a2</a:t>
            </a:r>
            <a:r>
              <a:rPr lang="zh-CN" altLang="en-US" dirty="0" smtClean="0"/>
              <a:t>值去除趋势项的效果对比</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之后还是取了</a:t>
            </a:r>
            <a:r>
              <a:rPr lang="en-US" altLang="zh-CN" dirty="0" smtClean="0"/>
              <a:t>0.9</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总的来说对于连续运动的处理比不连续运动要简单一点，但是实际应用中对轨迹的检测还是比较好的</a:t>
            </a:r>
          </a:p>
          <a:p>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29</a:t>
            </a:fld>
            <a:endParaRPr lang="en-US"/>
          </a:p>
        </p:txBody>
      </p:sp>
    </p:spTree>
    <p:extLst>
      <p:ext uri="{BB962C8B-B14F-4D97-AF65-F5344CB8AC3E}">
        <p14:creationId xmlns:p14="http://schemas.microsoft.com/office/powerpoint/2010/main" val="2623133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接下来也是一个难点，</a:t>
            </a:r>
            <a:endParaRPr lang="en-US" altLang="zh-CN" dirty="0" smtClean="0"/>
          </a:p>
          <a:p>
            <a:endParaRPr lang="en-US" altLang="zh-CN" dirty="0" smtClean="0"/>
          </a:p>
          <a:p>
            <a:r>
              <a:rPr lang="zh-CN" altLang="en-US" dirty="0" smtClean="0"/>
              <a:t>就是两种计算方法转换的实现，我也是想了好久</a:t>
            </a:r>
            <a:endParaRPr lang="en-US" altLang="zh-CN" dirty="0" smtClean="0"/>
          </a:p>
          <a:p>
            <a:endParaRPr lang="en-US" altLang="zh-CN" dirty="0" smtClean="0"/>
          </a:p>
          <a:p>
            <a:r>
              <a:rPr lang="zh-CN" altLang="en-US" dirty="0" smtClean="0"/>
              <a:t>它的关键还是怎样识别是否是连续运动</a:t>
            </a:r>
            <a:endParaRPr lang="en-US" altLang="zh-CN" dirty="0" smtClean="0"/>
          </a:p>
          <a:p>
            <a:endParaRPr lang="en-US" altLang="zh-CN" dirty="0" smtClean="0"/>
          </a:p>
          <a:p>
            <a:r>
              <a:rPr lang="zh-CN" altLang="en-US" dirty="0" smtClean="0"/>
              <a:t>后来还是观察了加速度的波形，发现主要还是在加速度连续性上有很大区别</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30</a:t>
            </a:fld>
            <a:endParaRPr lang="en-US"/>
          </a:p>
        </p:txBody>
      </p:sp>
    </p:spTree>
    <p:extLst>
      <p:ext uri="{BB962C8B-B14F-4D97-AF65-F5344CB8AC3E}">
        <p14:creationId xmlns:p14="http://schemas.microsoft.com/office/powerpoint/2010/main" val="854646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接着是，三轴加速度传感器的应用范围</a:t>
            </a:r>
            <a:endParaRPr lang="en-US" altLang="zh-CN" dirty="0" smtClean="0"/>
          </a:p>
          <a:p>
            <a:r>
              <a:rPr lang="zh-CN" altLang="en-US" dirty="0" smtClean="0"/>
              <a:t>一般都在</a:t>
            </a:r>
            <a:r>
              <a:rPr lang="en-US" altLang="zh-CN" dirty="0" smtClean="0"/>
              <a:t>……</a:t>
            </a:r>
          </a:p>
          <a:p>
            <a:endParaRPr lang="en-US" altLang="zh-CN" dirty="0" smtClean="0"/>
          </a:p>
          <a:p>
            <a:r>
              <a:rPr lang="zh-CN" altLang="en-US" dirty="0" smtClean="0"/>
              <a:t>位移的测量也有一部分研究，但是</a:t>
            </a:r>
            <a:r>
              <a:rPr lang="en-US" altLang="zh-CN" dirty="0" smtClean="0"/>
              <a:t>……</a:t>
            </a:r>
          </a:p>
          <a:p>
            <a:endParaRPr lang="en-US" altLang="zh-CN" dirty="0" smtClean="0"/>
          </a:p>
          <a:p>
            <a:r>
              <a:rPr lang="zh-CN" altLang="en-US" dirty="0" smtClean="0"/>
              <a:t>总的来说加速度数据转变成速度位移需要这么几个步骤</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4</a:t>
            </a:fld>
            <a:endParaRPr lang="en-US"/>
          </a:p>
        </p:txBody>
      </p:sp>
    </p:spTree>
    <p:extLst>
      <p:ext uri="{BB962C8B-B14F-4D97-AF65-F5344CB8AC3E}">
        <p14:creationId xmlns:p14="http://schemas.microsoft.com/office/powerpoint/2010/main" val="3819831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经过分析后，发现对于绝对值大于</a:t>
            </a:r>
            <a:r>
              <a:rPr lang="en-US" altLang="zh-CN" dirty="0" smtClean="0"/>
              <a:t>2</a:t>
            </a:r>
            <a:r>
              <a:rPr lang="zh-CN" altLang="en-US" dirty="0" smtClean="0"/>
              <a:t>的加速度分布</a:t>
            </a:r>
            <a:endParaRPr lang="en-US" altLang="zh-CN" dirty="0" smtClean="0"/>
          </a:p>
          <a:p>
            <a:endParaRPr lang="en-US" altLang="zh-CN" dirty="0" smtClean="0"/>
          </a:p>
          <a:p>
            <a:r>
              <a:rPr lang="zh-CN" altLang="en-US" dirty="0" smtClean="0"/>
              <a:t>两者还是有很大区别的</a:t>
            </a:r>
            <a:endParaRPr lang="en-US" altLang="zh-CN" dirty="0" smtClean="0"/>
          </a:p>
          <a:p>
            <a:endParaRPr lang="en-US" altLang="zh-CN" dirty="0" smtClean="0"/>
          </a:p>
          <a:p>
            <a:r>
              <a:rPr lang="zh-CN" altLang="en-US" dirty="0" smtClean="0"/>
              <a:t>所以根据这个，提出了后面的算法</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31</a:t>
            </a:fld>
            <a:endParaRPr lang="en-US"/>
          </a:p>
        </p:txBody>
      </p:sp>
    </p:spTree>
    <p:extLst>
      <p:ext uri="{BB962C8B-B14F-4D97-AF65-F5344CB8AC3E}">
        <p14:creationId xmlns:p14="http://schemas.microsoft.com/office/powerpoint/2010/main" val="2209938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算法的实现方式就是这样</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32</a:t>
            </a:fld>
            <a:endParaRPr lang="en-US"/>
          </a:p>
        </p:txBody>
      </p:sp>
    </p:spTree>
    <p:extLst>
      <p:ext uri="{BB962C8B-B14F-4D97-AF65-F5344CB8AC3E}">
        <p14:creationId xmlns:p14="http://schemas.microsoft.com/office/powerpoint/2010/main" val="1558908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这是程序代码</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33</a:t>
            </a:fld>
            <a:endParaRPr lang="en-US"/>
          </a:p>
        </p:txBody>
      </p:sp>
    </p:spTree>
    <p:extLst>
      <p:ext uri="{BB962C8B-B14F-4D97-AF65-F5344CB8AC3E}">
        <p14:creationId xmlns:p14="http://schemas.microsoft.com/office/powerpoint/2010/main" val="27717258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最后，就是一个对本文提出的算法的一个验证，</a:t>
            </a:r>
            <a:endParaRPr lang="en-US" altLang="zh-CN" dirty="0" smtClean="0"/>
          </a:p>
          <a:p>
            <a:endParaRPr lang="en-US" altLang="zh-CN" dirty="0" smtClean="0"/>
          </a:p>
          <a:p>
            <a:r>
              <a:rPr lang="zh-CN" altLang="en-US" dirty="0" smtClean="0"/>
              <a:t>试验中分别对直线运动和圆周运动进行检测和分析</a:t>
            </a:r>
            <a:endParaRPr lang="en-US" altLang="zh-CN" dirty="0" smtClean="0"/>
          </a:p>
          <a:p>
            <a:endParaRPr lang="en-US" altLang="zh-CN" dirty="0" smtClean="0"/>
          </a:p>
          <a:p>
            <a:r>
              <a:rPr lang="zh-CN" altLang="en-US" dirty="0" smtClean="0"/>
              <a:t>首先是一个对直线运动的检测性能的分析</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34</a:t>
            </a:fld>
            <a:endParaRPr lang="en-US"/>
          </a:p>
        </p:txBody>
      </p:sp>
    </p:spTree>
    <p:extLst>
      <p:ext uri="{BB962C8B-B14F-4D97-AF65-F5344CB8AC3E}">
        <p14:creationId xmlns:p14="http://schemas.microsoft.com/office/powerpoint/2010/main" val="1941739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这是一个不连续沿直线运动的情况下的轨迹图</a:t>
            </a:r>
            <a:endParaRPr lang="en-US" altLang="zh-CN" dirty="0" smtClean="0"/>
          </a:p>
          <a:p>
            <a:endParaRPr lang="en-US" altLang="zh-CN" dirty="0" smtClean="0"/>
          </a:p>
          <a:p>
            <a:r>
              <a:rPr lang="zh-CN" altLang="en-US" dirty="0" smtClean="0"/>
              <a:t>在</a:t>
            </a:r>
            <a:r>
              <a:rPr lang="en-US" altLang="zh-CN" dirty="0" smtClean="0"/>
              <a:t>Y</a:t>
            </a:r>
            <a:r>
              <a:rPr lang="zh-CN" altLang="en-US" dirty="0" smtClean="0"/>
              <a:t>方向还是有一些偏移的</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35</a:t>
            </a:fld>
            <a:endParaRPr lang="en-US"/>
          </a:p>
        </p:txBody>
      </p:sp>
    </p:spTree>
    <p:extLst>
      <p:ext uri="{BB962C8B-B14F-4D97-AF65-F5344CB8AC3E}">
        <p14:creationId xmlns:p14="http://schemas.microsoft.com/office/powerpoint/2010/main" val="3374237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a:t>
            </a:r>
            <a:r>
              <a:rPr lang="en-US" altLang="zh-CN" dirty="0" smtClean="0"/>
              <a:t>X</a:t>
            </a:r>
            <a:r>
              <a:rPr lang="zh-CN" altLang="en-US" dirty="0" smtClean="0"/>
              <a:t>轴方向的测量结果</a:t>
            </a:r>
            <a:endParaRPr lang="en-US" altLang="zh-CN" dirty="0" smtClean="0"/>
          </a:p>
          <a:p>
            <a:endParaRPr lang="en-US" altLang="zh-CN" dirty="0" smtClean="0"/>
          </a:p>
          <a:p>
            <a:r>
              <a:rPr lang="zh-CN" altLang="en-US" dirty="0" smtClean="0"/>
              <a:t>这个还是比较准确</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36</a:t>
            </a:fld>
            <a:endParaRPr lang="en-US"/>
          </a:p>
        </p:txBody>
      </p:sp>
    </p:spTree>
    <p:extLst>
      <p:ext uri="{BB962C8B-B14F-4D97-AF65-F5344CB8AC3E}">
        <p14:creationId xmlns:p14="http://schemas.microsoft.com/office/powerpoint/2010/main" val="26775848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这是测量的误差情况</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37</a:t>
            </a:fld>
            <a:endParaRPr lang="en-US"/>
          </a:p>
        </p:txBody>
      </p:sp>
    </p:spTree>
    <p:extLst>
      <p:ext uri="{BB962C8B-B14F-4D97-AF65-F5344CB8AC3E}">
        <p14:creationId xmlns:p14="http://schemas.microsoft.com/office/powerpoint/2010/main" val="37734014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这是改变加速度阈值后的误差情况，平均值并没有变化很多，但是稳定性好像好了一些</a:t>
            </a:r>
            <a:endParaRPr lang="en-US" altLang="zh-CN" dirty="0" smtClean="0"/>
          </a:p>
          <a:p>
            <a:endParaRPr lang="en-US" altLang="zh-CN" dirty="0" smtClean="0"/>
          </a:p>
          <a:p>
            <a:r>
              <a:rPr lang="zh-CN" altLang="en-US" dirty="0" smtClean="0"/>
              <a:t>不过在实际应用中，其实并不稳定</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38</a:t>
            </a:fld>
            <a:endParaRPr lang="en-US"/>
          </a:p>
        </p:txBody>
      </p:sp>
    </p:spTree>
    <p:extLst>
      <p:ext uri="{BB962C8B-B14F-4D97-AF65-F5344CB8AC3E}">
        <p14:creationId xmlns:p14="http://schemas.microsoft.com/office/powerpoint/2010/main" val="4231259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这是对连续运动的检测</a:t>
            </a:r>
            <a:endParaRPr lang="en-US" altLang="zh-CN" dirty="0" smtClean="0"/>
          </a:p>
          <a:p>
            <a:endParaRPr lang="en-US" altLang="zh-CN" dirty="0" smtClean="0"/>
          </a:p>
          <a:p>
            <a:r>
              <a:rPr lang="zh-CN" altLang="en-US" dirty="0" smtClean="0"/>
              <a:t>看起来轨迹比上面的要好很多</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39</a:t>
            </a:fld>
            <a:endParaRPr lang="en-US"/>
          </a:p>
        </p:txBody>
      </p:sp>
    </p:spTree>
    <p:extLst>
      <p:ext uri="{BB962C8B-B14F-4D97-AF65-F5344CB8AC3E}">
        <p14:creationId xmlns:p14="http://schemas.microsoft.com/office/powerpoint/2010/main" val="3012044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这是一个</a:t>
            </a:r>
            <a:r>
              <a:rPr lang="en-US" altLang="zh-CN" dirty="0" smtClean="0"/>
              <a:t>30cm</a:t>
            </a:r>
            <a:r>
              <a:rPr lang="zh-CN" altLang="en-US" dirty="0" smtClean="0"/>
              <a:t>长度往返运动的轨迹，测量出来只有 一半，可能就是最大的缺点吧</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40</a:t>
            </a:fld>
            <a:endParaRPr lang="en-US"/>
          </a:p>
        </p:txBody>
      </p:sp>
    </p:spTree>
    <p:extLst>
      <p:ext uri="{BB962C8B-B14F-4D97-AF65-F5344CB8AC3E}">
        <p14:creationId xmlns:p14="http://schemas.microsoft.com/office/powerpoint/2010/main" val="645052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所以呢，我就想能不能用单片机来实现这个计算</a:t>
            </a:r>
            <a:endParaRPr lang="en-US" altLang="zh-CN" dirty="0" smtClean="0"/>
          </a:p>
          <a:p>
            <a:endParaRPr lang="en-US" altLang="zh-CN" dirty="0" smtClean="0"/>
          </a:p>
          <a:p>
            <a:r>
              <a:rPr lang="zh-CN" altLang="en-US" dirty="0" smtClean="0"/>
              <a:t>于是我就提出了</a:t>
            </a:r>
            <a:r>
              <a:rPr lang="en-US" altLang="zh-CN" dirty="0" smtClean="0"/>
              <a:t>……</a:t>
            </a:r>
          </a:p>
        </p:txBody>
      </p:sp>
      <p:sp>
        <p:nvSpPr>
          <p:cNvPr id="4" name="灯片编号占位符 3"/>
          <p:cNvSpPr>
            <a:spLocks noGrp="1"/>
          </p:cNvSpPr>
          <p:nvPr>
            <p:ph type="sldNum" sz="quarter" idx="10"/>
          </p:nvPr>
        </p:nvSpPr>
        <p:spPr/>
        <p:txBody>
          <a:bodyPr/>
          <a:lstStyle/>
          <a:p>
            <a:fld id="{573CC2B9-440C-4614-89F1-A368F493F5B2}" type="slidenum">
              <a:rPr lang="en-US" smtClean="0"/>
              <a:pPr/>
              <a:t>5</a:t>
            </a:fld>
            <a:endParaRPr lang="en-US"/>
          </a:p>
        </p:txBody>
      </p:sp>
    </p:spTree>
    <p:extLst>
      <p:ext uri="{BB962C8B-B14F-4D97-AF65-F5344CB8AC3E}">
        <p14:creationId xmlns:p14="http://schemas.microsoft.com/office/powerpoint/2010/main" val="4158836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接下来是对做圆周运动的检测</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41</a:t>
            </a:fld>
            <a:endParaRPr lang="en-US"/>
          </a:p>
        </p:txBody>
      </p:sp>
    </p:spTree>
    <p:extLst>
      <p:ext uri="{BB962C8B-B14F-4D97-AF65-F5344CB8AC3E}">
        <p14:creationId xmlns:p14="http://schemas.microsoft.com/office/powerpoint/2010/main" val="4088770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这是误差的情况，</a:t>
            </a:r>
            <a:endParaRPr lang="en-US" altLang="zh-CN" dirty="0" smtClean="0"/>
          </a:p>
          <a:p>
            <a:endParaRPr lang="en-US" altLang="zh-CN" dirty="0" smtClean="0"/>
          </a:p>
          <a:p>
            <a:r>
              <a:rPr lang="zh-CN" altLang="en-US" dirty="0" smtClean="0"/>
              <a:t>对于轨迹的测量还是很精确的，位移大小的测量不是很理想</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45</a:t>
            </a:fld>
            <a:endParaRPr lang="en-US"/>
          </a:p>
        </p:txBody>
      </p:sp>
    </p:spTree>
    <p:extLst>
      <p:ext uri="{BB962C8B-B14F-4D97-AF65-F5344CB8AC3E}">
        <p14:creationId xmlns:p14="http://schemas.microsoft.com/office/powerpoint/2010/main" val="15200464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最后，是对角度的测量</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46</a:t>
            </a:fld>
            <a:endParaRPr lang="en-US"/>
          </a:p>
        </p:txBody>
      </p:sp>
    </p:spTree>
    <p:extLst>
      <p:ext uri="{BB962C8B-B14F-4D97-AF65-F5344CB8AC3E}">
        <p14:creationId xmlns:p14="http://schemas.microsoft.com/office/powerpoint/2010/main" val="203810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对角度的测量还是比较简单和精确的</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47</a:t>
            </a:fld>
            <a:endParaRPr lang="en-US"/>
          </a:p>
        </p:txBody>
      </p:sp>
    </p:spTree>
    <p:extLst>
      <p:ext uri="{BB962C8B-B14F-4D97-AF65-F5344CB8AC3E}">
        <p14:creationId xmlns:p14="http://schemas.microsoft.com/office/powerpoint/2010/main" val="115718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48</a:t>
            </a:fld>
            <a:endParaRPr lang="en-US"/>
          </a:p>
        </p:txBody>
      </p:sp>
    </p:spTree>
    <p:extLst>
      <p:ext uri="{BB962C8B-B14F-4D97-AF65-F5344CB8AC3E}">
        <p14:creationId xmlns:p14="http://schemas.microsoft.com/office/powerpoint/2010/main" val="3731971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首先，还是得先讲一下硬件组成</a:t>
            </a:r>
            <a:endParaRPr lang="en-US" altLang="zh-CN" dirty="0" smtClean="0"/>
          </a:p>
          <a:p>
            <a:endParaRPr lang="en-US" altLang="zh-CN" dirty="0" smtClean="0"/>
          </a:p>
          <a:p>
            <a:r>
              <a:rPr lang="zh-CN" altLang="en-US" dirty="0" smtClean="0"/>
              <a:t>这是一个下位机的组成，实物在这里，你们可以看一下</a:t>
            </a:r>
            <a:endParaRPr lang="en-US" altLang="zh-CN" dirty="0" smtClean="0"/>
          </a:p>
          <a:p>
            <a:endParaRPr lang="en-US" altLang="zh-CN" dirty="0" smtClean="0"/>
          </a:p>
          <a:p>
            <a:r>
              <a:rPr lang="zh-CN" altLang="en-US" dirty="0" smtClean="0"/>
              <a:t>单片机选用了</a:t>
            </a:r>
            <a:r>
              <a:rPr lang="en-US" altLang="zh-CN" dirty="0" smtClean="0"/>
              <a:t>Arduino</a:t>
            </a:r>
            <a:r>
              <a:rPr lang="zh-CN" altLang="en-US" dirty="0" smtClean="0"/>
              <a:t>，一个是因为开发比较简单，然后运算速度和内存大小也是比</a:t>
            </a:r>
            <a:r>
              <a:rPr lang="en-US" altLang="zh-CN" dirty="0" smtClean="0"/>
              <a:t>51</a:t>
            </a:r>
            <a:r>
              <a:rPr lang="zh-CN" altLang="en-US" dirty="0" smtClean="0"/>
              <a:t>要高一些</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6</a:t>
            </a:fld>
            <a:endParaRPr lang="en-US"/>
          </a:p>
        </p:txBody>
      </p:sp>
    </p:spTree>
    <p:extLst>
      <p:ext uri="{BB962C8B-B14F-4D97-AF65-F5344CB8AC3E}">
        <p14:creationId xmlns:p14="http://schemas.microsoft.com/office/powerpoint/2010/main" val="1151531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上位机的难点，对我来说主要还是两个方面，</a:t>
            </a:r>
            <a:endParaRPr lang="en-US" altLang="zh-CN" dirty="0" smtClean="0"/>
          </a:p>
          <a:p>
            <a:endParaRPr lang="en-US" altLang="zh-CN" dirty="0" smtClean="0"/>
          </a:p>
          <a:p>
            <a:r>
              <a:rPr lang="zh-CN" altLang="en-US" dirty="0" smtClean="0"/>
              <a:t>一个是坐标系转换，把三维状态在二维图像上显示出来，从来没接触过还是查阅了很多资料，程序待会儿可以演示</a:t>
            </a:r>
            <a:endParaRPr lang="en-US" altLang="zh-CN" dirty="0" smtClean="0"/>
          </a:p>
          <a:p>
            <a:endParaRPr lang="en-US" altLang="zh-CN" dirty="0" smtClean="0"/>
          </a:p>
          <a:p>
            <a:r>
              <a:rPr lang="zh-CN" altLang="en-US" dirty="0" smtClean="0"/>
              <a:t>另一个就是数据的传送问题，因为数据量比较多，</a:t>
            </a:r>
            <a:r>
              <a:rPr lang="en-US" altLang="zh-CN" dirty="0" smtClean="0"/>
              <a:t>VB.NET</a:t>
            </a:r>
            <a:r>
              <a:rPr lang="zh-CN" altLang="en-US" dirty="0" smtClean="0"/>
              <a:t>语言里面串口的稳定性并不是特别好，还是用了一些方法来改善</a:t>
            </a:r>
            <a:endParaRPr lang="en-US" altLang="zh-CN" dirty="0" smtClean="0"/>
          </a:p>
          <a:p>
            <a:endParaRPr lang="en-US" altLang="zh-CN" dirty="0" smtClean="0"/>
          </a:p>
          <a:p>
            <a:r>
              <a:rPr lang="zh-CN" altLang="en-US" dirty="0" smtClean="0"/>
              <a:t>由于后面内容比较多就不详细讲述了</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7</a:t>
            </a:fld>
            <a:endParaRPr lang="en-US"/>
          </a:p>
        </p:txBody>
      </p:sp>
    </p:spTree>
    <p:extLst>
      <p:ext uri="{BB962C8B-B14F-4D97-AF65-F5344CB8AC3E}">
        <p14:creationId xmlns:p14="http://schemas.microsoft.com/office/powerpoint/2010/main" val="1143967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接下来，第三章，主要讲了原理和原始数据特性对数据处理的要求</a:t>
            </a:r>
            <a:endParaRPr lang="en-US" altLang="zh-CN" dirty="0" smtClean="0"/>
          </a:p>
          <a:p>
            <a:endParaRPr lang="en-US" altLang="zh-CN" dirty="0" smtClean="0"/>
          </a:p>
          <a:p>
            <a:r>
              <a:rPr lang="zh-CN" altLang="en-US" dirty="0" smtClean="0"/>
              <a:t>三轴加速度传感器倾角的测量原理</a:t>
            </a:r>
            <a:endParaRPr lang="en-US" altLang="zh-CN" dirty="0" smtClean="0"/>
          </a:p>
          <a:p>
            <a:endParaRPr lang="en-US" altLang="zh-CN" dirty="0" smtClean="0"/>
          </a:p>
          <a:p>
            <a:r>
              <a:rPr lang="zh-CN" altLang="en-US" dirty="0" smtClean="0"/>
              <a:t>主要原理还是通过</a:t>
            </a:r>
            <a:r>
              <a:rPr lang="en-US" altLang="zh-CN" dirty="0" smtClean="0"/>
              <a:t>X</a:t>
            </a:r>
            <a:r>
              <a:rPr lang="zh-CN" altLang="en-US" dirty="0" smtClean="0"/>
              <a:t>，</a:t>
            </a:r>
            <a:r>
              <a:rPr lang="en-US" altLang="zh-CN" dirty="0" smtClean="0"/>
              <a:t>Y</a:t>
            </a:r>
            <a:r>
              <a:rPr lang="zh-CN" altLang="en-US" dirty="0" smtClean="0"/>
              <a:t>轴和重力加速度的夹角来计算倾角的</a:t>
            </a:r>
            <a:endParaRPr lang="en-US" altLang="zh-CN" dirty="0" smtClean="0"/>
          </a:p>
        </p:txBody>
      </p:sp>
      <p:sp>
        <p:nvSpPr>
          <p:cNvPr id="4" name="灯片编号占位符 3"/>
          <p:cNvSpPr>
            <a:spLocks noGrp="1"/>
          </p:cNvSpPr>
          <p:nvPr>
            <p:ph type="sldNum" sz="quarter" idx="10"/>
          </p:nvPr>
        </p:nvSpPr>
        <p:spPr/>
        <p:txBody>
          <a:bodyPr/>
          <a:lstStyle/>
          <a:p>
            <a:fld id="{573CC2B9-440C-4614-89F1-A368F493F5B2}" type="slidenum">
              <a:rPr lang="en-US" smtClean="0"/>
              <a:pPr/>
              <a:t>8</a:t>
            </a:fld>
            <a:endParaRPr lang="en-US"/>
          </a:p>
        </p:txBody>
      </p:sp>
    </p:spTree>
    <p:extLst>
      <p:ext uri="{BB962C8B-B14F-4D97-AF65-F5344CB8AC3E}">
        <p14:creationId xmlns:p14="http://schemas.microsoft.com/office/powerpoint/2010/main" val="1744264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接下来就是位移测量的原理，大致就是先滤波在积分，重点还是在滤波和实时校正上</a:t>
            </a:r>
            <a:endParaRPr lang="en-US" altLang="zh-CN" dirty="0" smtClean="0"/>
          </a:p>
          <a:p>
            <a:endParaRPr lang="en-US" altLang="zh-CN" dirty="0" smtClean="0"/>
          </a:p>
          <a:p>
            <a:r>
              <a:rPr lang="zh-CN" altLang="en-US" dirty="0" smtClean="0"/>
              <a:t>因为一个是加速度到位移是双重积分，手指运动本来就有很多抖动之类的在里面，很难精确测量</a:t>
            </a:r>
            <a:endParaRPr lang="en-US" altLang="zh-CN" dirty="0" smtClean="0"/>
          </a:p>
          <a:p>
            <a:endParaRPr lang="en-US" altLang="zh-CN" dirty="0" smtClean="0"/>
          </a:p>
          <a:p>
            <a:r>
              <a:rPr lang="zh-CN" altLang="en-US" dirty="0" smtClean="0"/>
              <a:t>另外，重力加速度的影响也是很大的，手指运动的加速度一般都比重力加速度小很多，传感器一倾斜就会对结果产生很大影响</a:t>
            </a:r>
            <a:endParaRPr lang="en-US" altLang="zh-CN" dirty="0" smtClean="0"/>
          </a:p>
          <a:p>
            <a:r>
              <a:rPr lang="zh-CN" altLang="en-US" dirty="0" smtClean="0"/>
              <a:t>又是一个积分，如果向一边倾斜就会得到一个速度，一直持续下去，这时候就要滤波和校正了。</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9</a:t>
            </a:fld>
            <a:endParaRPr lang="en-US"/>
          </a:p>
        </p:txBody>
      </p:sp>
    </p:spTree>
    <p:extLst>
      <p:ext uri="{BB962C8B-B14F-4D97-AF65-F5344CB8AC3E}">
        <p14:creationId xmlns:p14="http://schemas.microsoft.com/office/powerpoint/2010/main" val="1752940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这是原始加速度数据的特点</a:t>
            </a:r>
            <a:endParaRPr lang="en-US" altLang="zh-CN" dirty="0" smtClean="0"/>
          </a:p>
          <a:p>
            <a:endParaRPr lang="en-US" altLang="zh-CN" dirty="0" smtClean="0"/>
          </a:p>
          <a:p>
            <a:r>
              <a:rPr lang="zh-CN" altLang="en-US" dirty="0" smtClean="0"/>
              <a:t>其实我是做了很多实验后得到的，这是截取了一小部分</a:t>
            </a:r>
            <a:endParaRPr lang="en-US" altLang="zh-CN" dirty="0" smtClean="0"/>
          </a:p>
          <a:p>
            <a:endParaRPr lang="en-US" altLang="zh-CN" dirty="0" smtClean="0"/>
          </a:p>
          <a:p>
            <a:r>
              <a:rPr lang="zh-CN" altLang="en-US" dirty="0" smtClean="0"/>
              <a:t>可以看到</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573CC2B9-440C-4614-89F1-A368F493F5B2}" type="slidenum">
              <a:rPr lang="en-US" smtClean="0"/>
              <a:pPr/>
              <a:t>10</a:t>
            </a:fld>
            <a:endParaRPr lang="en-US"/>
          </a:p>
        </p:txBody>
      </p:sp>
    </p:spTree>
    <p:extLst>
      <p:ext uri="{BB962C8B-B14F-4D97-AF65-F5344CB8AC3E}">
        <p14:creationId xmlns:p14="http://schemas.microsoft.com/office/powerpoint/2010/main" val="4084287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Date Placeholder 3"/>
          <p:cNvSpPr>
            <a:spLocks noGrp="1"/>
          </p:cNvSpPr>
          <p:nvPr>
            <p:ph type="dt" sz="half" idx="10"/>
          </p:nvPr>
        </p:nvSpPr>
        <p:spPr/>
        <p:txBody>
          <a:bodyPr/>
          <a:lstStyle/>
          <a:p>
            <a:fld id="{1EC1A477-4C60-4102-BD4C-ABB025979802}" type="datetime1">
              <a:rPr lang="en-US" altLang="zh-CN" smtClean="0">
                <a:solidFill>
                  <a:prstClr val="black">
                    <a:tint val="75000"/>
                  </a:prstClr>
                </a:solidFill>
              </a:rPr>
              <a:t>6/14/2015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8A5C28-A9AF-48F7-A492-117CD84F551A}" type="slidenum">
              <a:rPr lang="en-US">
                <a:solidFill>
                  <a:prstClr val="black">
                    <a:tint val="75000"/>
                  </a:prstClr>
                </a:solidFill>
              </a: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trellis">
          <a:fgClr>
            <a:schemeClr val="bg1">
              <a:lumMod val="50000"/>
              <a:lumOff val="50000"/>
            </a:schemeClr>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单击此处编辑母版标题样式</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单击此处编辑母版文本样式</a:t>
            </a:r>
          </a:p>
          <a:p>
            <a:pPr lvl="1"/>
            <a:r>
              <a:rPr lang="en-US" smtClean="0"/>
              <a:t>第二级</a:t>
            </a:r>
          </a:p>
          <a:p>
            <a:pPr lvl="2"/>
            <a:r>
              <a:rPr lang="en-US" smtClean="0"/>
              <a:t>第三级</a:t>
            </a:r>
          </a:p>
          <a:p>
            <a:pPr lvl="3"/>
            <a:r>
              <a:rPr lang="en-US" smtClean="0"/>
              <a:t>第四级</a:t>
            </a:r>
          </a:p>
          <a:p>
            <a:pPr lvl="4"/>
            <a:r>
              <a:rPr lang="en-US" smtClean="0"/>
              <a:t>第五级</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29BDF3-6F37-46B0-95BE-E54F6785022F}" type="datetime1">
              <a:rPr lang="en-US" altLang="zh-CN" smtClean="0">
                <a:solidFill>
                  <a:prstClr val="black">
                    <a:tint val="75000"/>
                  </a:prstClr>
                </a:solidFill>
              </a:rPr>
              <a:t>6/14/2015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8A5C28-A9AF-48F7-A492-117CD84F551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3455703"/>
      </p:ext>
    </p:extLst>
  </p:cSld>
  <p:clrMap bg1="dk1" tx1="lt1" bg2="dk2" tx2="lt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1.png"/><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microsoft.com/office/2007/relationships/hdphoto" Target="../media/hdphoto4.wdp"/></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l"/>
            <a:r>
              <a:rPr lang="zh-CN" altLang="en-US" b="1" dirty="0" smtClean="0">
                <a:solidFill>
                  <a:schemeClr val="accent1">
                    <a:lumMod val="40000"/>
                    <a:lumOff val="60000"/>
                  </a:schemeClr>
                </a:solidFill>
                <a:latin typeface="微软雅黑" panose="020B0503020204020204" pitchFamily="34" charset="-122"/>
                <a:ea typeface="微软雅黑" panose="020B0503020204020204" pitchFamily="34" charset="-122"/>
              </a:rPr>
              <a:t>基于三轴加速度传感器的手指运动参数检测系统硬件设计</a:t>
            </a:r>
            <a:endParaRPr lang="zh-CN" altLang="en-US" b="1" dirty="0">
              <a:solidFill>
                <a:schemeClr val="accent1">
                  <a:lumMod val="40000"/>
                  <a:lumOff val="60000"/>
                </a:schemeClr>
              </a:solidFill>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899592" y="3861048"/>
            <a:ext cx="6400800" cy="1752600"/>
          </a:xfrm>
        </p:spPr>
        <p:txBody>
          <a:bodyPr>
            <a:normAutofit/>
          </a:bodyPr>
          <a:lstStyle/>
          <a:p>
            <a:pPr algn="l"/>
            <a:r>
              <a:rPr lang="zh-CN" altLang="en-US" sz="2800" b="1" dirty="0" smtClean="0">
                <a:latin typeface="微软雅黑" panose="020B0503020204020204" pitchFamily="34" charset="-122"/>
                <a:ea typeface="微软雅黑" panose="020B0503020204020204" pitchFamily="34" charset="-122"/>
              </a:rPr>
              <a:t>指导老师：余柏生</a:t>
            </a:r>
            <a:r>
              <a:rPr lang="en-US" altLang="zh-CN" sz="2800" b="1" dirty="0" smtClean="0">
                <a:latin typeface="微软雅黑" panose="020B0503020204020204" pitchFamily="34" charset="-122"/>
                <a:ea typeface="微软雅黑" panose="020B0503020204020204" pitchFamily="34" charset="-122"/>
              </a:rPr>
              <a:t>\</a:t>
            </a:r>
            <a:r>
              <a:rPr lang="zh-CN" altLang="en-US" sz="2800" b="1" dirty="0" smtClean="0">
                <a:latin typeface="微软雅黑" panose="020B0503020204020204" pitchFamily="34" charset="-122"/>
                <a:ea typeface="微软雅黑" panose="020B0503020204020204" pitchFamily="34" charset="-122"/>
              </a:rPr>
              <a:t>张伟涛</a:t>
            </a:r>
            <a:r>
              <a:rPr lang="en-US" altLang="zh-CN" sz="2800" b="1" dirty="0">
                <a:latin typeface="微软雅黑" panose="020B0503020204020204" pitchFamily="34" charset="-122"/>
                <a:ea typeface="微软雅黑" panose="020B0503020204020204" pitchFamily="34" charset="-122"/>
              </a:rPr>
              <a:t>	</a:t>
            </a:r>
            <a:endParaRPr lang="en-US" altLang="zh-CN" sz="2800" b="1" dirty="0" smtClean="0">
              <a:latin typeface="微软雅黑" panose="020B0503020204020204" pitchFamily="34" charset="-122"/>
              <a:ea typeface="微软雅黑" panose="020B0503020204020204" pitchFamily="34" charset="-122"/>
            </a:endParaRPr>
          </a:p>
          <a:p>
            <a:pPr algn="l"/>
            <a:r>
              <a:rPr lang="zh-CN" altLang="en-US" sz="2800" b="1" dirty="0" smtClean="0">
                <a:latin typeface="微软雅黑" panose="020B0503020204020204" pitchFamily="34" charset="-122"/>
                <a:ea typeface="微软雅黑" panose="020B0503020204020204" pitchFamily="34" charset="-122"/>
              </a:rPr>
              <a:t>答</a:t>
            </a:r>
            <a:r>
              <a:rPr lang="zh-CN" altLang="en-US" sz="2800" b="1" dirty="0">
                <a:latin typeface="微软雅黑" panose="020B0503020204020204" pitchFamily="34" charset="-122"/>
                <a:ea typeface="微软雅黑" panose="020B0503020204020204" pitchFamily="34" charset="-122"/>
              </a:rPr>
              <a:t>辩</a:t>
            </a:r>
            <a:r>
              <a:rPr lang="zh-CN" altLang="en-US" sz="2800" b="1" dirty="0" smtClean="0">
                <a:latin typeface="微软雅黑" panose="020B0503020204020204" pitchFamily="34" charset="-122"/>
                <a:ea typeface="微软雅黑" panose="020B0503020204020204" pitchFamily="34" charset="-122"/>
              </a:rPr>
              <a:t>人：沈云彬</a:t>
            </a:r>
            <a:endParaRPr lang="zh-CN" altLang="en-US" sz="2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611460" y="6444044"/>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西安电子科技大学毕业设计论文答辩</a:t>
            </a:r>
            <a:endParaRPr lang="zh-CN" altLang="en-US" b="1" dirty="0">
              <a:solidFill>
                <a:schemeClr val="bg1"/>
              </a:solidFill>
            </a:endParaRPr>
          </a:p>
        </p:txBody>
      </p:sp>
      <p:sp>
        <p:nvSpPr>
          <p:cNvPr id="6" name="标题 1"/>
          <p:cNvSpPr txBox="1">
            <a:spLocks/>
          </p:cNvSpPr>
          <p:nvPr/>
        </p:nvSpPr>
        <p:spPr>
          <a:xfrm>
            <a:off x="685800" y="957015"/>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smtClean="0">
                <a:solidFill>
                  <a:srgbClr val="92D050"/>
                </a:solidFill>
                <a:latin typeface="微软雅黑" panose="020B0503020204020204" pitchFamily="34" charset="-122"/>
                <a:ea typeface="微软雅黑" panose="020B0503020204020204" pitchFamily="34" charset="-122"/>
              </a:rPr>
              <a:t>西安电子科技大学电子工程学院</a:t>
            </a:r>
            <a:endParaRPr lang="zh-CN" altLang="en-US" sz="3600" b="1" dirty="0">
              <a:solidFill>
                <a:srgbClr val="92D05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377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第三章	基于单片机的手指运动加速度</a:t>
            </a:r>
            <a:r>
              <a:rPr lang="zh-CN" altLang="en-US" b="1" dirty="0" smtClean="0">
                <a:latin typeface="微软雅黑" panose="020B0503020204020204" pitchFamily="34" charset="-122"/>
                <a:ea typeface="微软雅黑" panose="020B0503020204020204" pitchFamily="34" charset="-122"/>
              </a:rPr>
              <a:t>数据</a:t>
            </a:r>
            <a:r>
              <a:rPr lang="zh-CN" altLang="en-US" b="1" dirty="0">
                <a:latin typeface="微软雅黑" panose="020B0503020204020204" pitchFamily="34" charset="-122"/>
                <a:ea typeface="微软雅黑" panose="020B0503020204020204" pitchFamily="34" charset="-122"/>
              </a:rPr>
              <a:t>处理原理及要求</a:t>
            </a:r>
          </a:p>
        </p:txBody>
      </p:sp>
      <p:sp>
        <p:nvSpPr>
          <p:cNvPr id="29" name="副标题 28"/>
          <p:cNvSpPr>
            <a:spLocks noGrp="1"/>
          </p:cNvSpPr>
          <p:nvPr>
            <p:ph type="subTitle" idx="1"/>
          </p:nvPr>
        </p:nvSpPr>
        <p:spPr>
          <a:xfrm>
            <a:off x="899592" y="1954699"/>
            <a:ext cx="8064896" cy="1978357"/>
          </a:xfrm>
        </p:spPr>
        <p:txBody>
          <a:bodyPr>
            <a:normAutofit/>
          </a:bodyPr>
          <a:lstStyle/>
          <a:p>
            <a:pPr algn="l"/>
            <a:r>
              <a:rPr lang="en-US" altLang="zh-CN" sz="2400" b="1" dirty="0" smtClean="0">
                <a:solidFill>
                  <a:schemeClr val="accent1">
                    <a:lumMod val="40000"/>
                    <a:lumOff val="60000"/>
                  </a:schemeClr>
                </a:solidFill>
                <a:latin typeface="微软雅黑" panose="020B0503020204020204" pitchFamily="34" charset="-122"/>
                <a:ea typeface="微软雅黑" panose="020B0503020204020204" pitchFamily="34" charset="-122"/>
              </a:rPr>
              <a:t>3.</a:t>
            </a:r>
            <a:r>
              <a:rPr lang="zh-CN" altLang="en-US" sz="2400" b="1" dirty="0" smtClean="0">
                <a:solidFill>
                  <a:schemeClr val="accent1">
                    <a:lumMod val="40000"/>
                    <a:lumOff val="60000"/>
                  </a:schemeClr>
                </a:solidFill>
                <a:latin typeface="微软雅黑" panose="020B0503020204020204" pitchFamily="34" charset="-122"/>
                <a:ea typeface="微软雅黑" panose="020B0503020204020204" pitchFamily="34" charset="-122"/>
              </a:rPr>
              <a:t>传</a:t>
            </a:r>
            <a:r>
              <a:rPr lang="zh-CN" altLang="en-US" sz="2400" b="1" dirty="0">
                <a:solidFill>
                  <a:schemeClr val="accent1">
                    <a:lumMod val="40000"/>
                    <a:lumOff val="60000"/>
                  </a:schemeClr>
                </a:solidFill>
                <a:latin typeface="微软雅黑" panose="020B0503020204020204" pitchFamily="34" charset="-122"/>
                <a:ea typeface="微软雅黑" panose="020B0503020204020204" pitchFamily="34" charset="-122"/>
              </a:rPr>
              <a:t>感</a:t>
            </a:r>
            <a:r>
              <a:rPr lang="zh-CN" altLang="en-US" sz="2400" b="1" dirty="0" smtClean="0">
                <a:solidFill>
                  <a:schemeClr val="accent1">
                    <a:lumMod val="40000"/>
                    <a:lumOff val="60000"/>
                  </a:schemeClr>
                </a:solidFill>
                <a:latin typeface="微软雅黑" panose="020B0503020204020204" pitchFamily="34" charset="-122"/>
                <a:ea typeface="微软雅黑" panose="020B0503020204020204" pitchFamily="34" charset="-122"/>
              </a:rPr>
              <a:t>器输出的加速度数据特性：</a:t>
            </a:r>
            <a:r>
              <a:rPr lang="en-US" altLang="zh-CN" sz="2400" dirty="0">
                <a:solidFill>
                  <a:schemeClr val="accent1">
                    <a:lumMod val="40000"/>
                    <a:lumOff val="60000"/>
                  </a:schemeClr>
                </a:solidFill>
              </a:rPr>
              <a:t> </a:t>
            </a:r>
            <a:endParaRPr lang="en-US" altLang="zh-CN" sz="2400" dirty="0" smtClean="0">
              <a:solidFill>
                <a:schemeClr val="accent1">
                  <a:lumMod val="40000"/>
                  <a:lumOff val="60000"/>
                </a:schemeClr>
              </a:solidFill>
            </a:endParaRPr>
          </a:p>
          <a:p>
            <a:pPr algn="l"/>
            <a:r>
              <a:rPr lang="en-US" altLang="zh-CN" sz="2000" dirty="0">
                <a:solidFill>
                  <a:schemeClr val="accent1">
                    <a:lumMod val="40000"/>
                    <a:lumOff val="60000"/>
                  </a:schemeClr>
                </a:solidFill>
              </a:rPr>
              <a:t>	</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r>
              <a:rPr lang="en-US" altLang="zh-CN" sz="2000" b="1" dirty="0">
                <a:solidFill>
                  <a:schemeClr val="tx1"/>
                </a:solidFill>
                <a:latin typeface="微软雅黑" panose="020B0503020204020204" pitchFamily="34" charset="-122"/>
                <a:ea typeface="微软雅黑" panose="020B0503020204020204" pitchFamily="34" charset="-122"/>
              </a:rPr>
              <a:t>	</a:t>
            </a:r>
            <a:r>
              <a:rPr lang="zh-CN" altLang="en-US" sz="2000" b="1" dirty="0" smtClean="0">
                <a:solidFill>
                  <a:schemeClr val="tx1"/>
                </a:solidFill>
                <a:latin typeface="微软雅黑" panose="020B0503020204020204" pitchFamily="34" charset="-122"/>
                <a:ea typeface="微软雅黑" panose="020B0503020204020204" pitchFamily="34" charset="-122"/>
              </a:rPr>
              <a:t>抖动（高频分量）</a:t>
            </a:r>
            <a:r>
              <a:rPr lang="en-US" altLang="zh-CN" sz="2000" b="1" dirty="0" smtClean="0">
                <a:solidFill>
                  <a:schemeClr val="tx1"/>
                </a:solidFill>
                <a:latin typeface="微软雅黑" panose="020B0503020204020204" pitchFamily="34" charset="-122"/>
                <a:ea typeface="微软雅黑" panose="020B0503020204020204" pitchFamily="34" charset="-122"/>
              </a:rPr>
              <a:t>	</a:t>
            </a:r>
            <a:r>
              <a:rPr lang="zh-CN" altLang="en-US" sz="2000" b="1" dirty="0" smtClean="0">
                <a:solidFill>
                  <a:schemeClr val="tx1"/>
                </a:solidFill>
                <a:latin typeface="微软雅黑" panose="020B0503020204020204" pitchFamily="34" charset="-122"/>
                <a:ea typeface="微软雅黑" panose="020B0503020204020204" pitchFamily="34" charset="-122"/>
              </a:rPr>
              <a:t>趋势项（低频分量）</a:t>
            </a:r>
            <a:r>
              <a:rPr lang="en-US" altLang="zh-CN" sz="2400" b="1" dirty="0" smtClean="0">
                <a:solidFill>
                  <a:schemeClr val="tx1"/>
                </a:solidFill>
                <a:latin typeface="微软雅黑" panose="020B0503020204020204" pitchFamily="34" charset="-122"/>
                <a:ea typeface="微软雅黑" panose="020B0503020204020204" pitchFamily="34" charset="-122"/>
              </a:rPr>
              <a:t>	</a:t>
            </a:r>
          </a:p>
          <a:p>
            <a:pPr algn="l"/>
            <a:r>
              <a:rPr lang="en-US" altLang="zh-CN" sz="2400" b="1" dirty="0" smtClean="0"/>
              <a:t> </a:t>
            </a:r>
            <a:endParaRPr lang="zh-CN" altLang="zh-CN" sz="2400" b="1" dirty="0"/>
          </a:p>
          <a:p>
            <a:endParaRPr lang="zh-CN" altLang="zh-CN" sz="2400" dirty="0"/>
          </a:p>
        </p:txBody>
      </p:sp>
      <p:graphicFrame>
        <p:nvGraphicFramePr>
          <p:cNvPr id="5" name="图表 4"/>
          <p:cNvGraphicFramePr/>
          <p:nvPr>
            <p:extLst>
              <p:ext uri="{D42A27DB-BD31-4B8C-83A1-F6EECF244321}">
                <p14:modId xmlns:p14="http://schemas.microsoft.com/office/powerpoint/2010/main" val="3131464568"/>
              </p:ext>
            </p:extLst>
          </p:nvPr>
        </p:nvGraphicFramePr>
        <p:xfrm>
          <a:off x="827584" y="3212976"/>
          <a:ext cx="7772400" cy="3107948"/>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9</a:t>
            </a:r>
            <a:endParaRPr lang="zh-CN" altLang="en-US" b="1" dirty="0">
              <a:solidFill>
                <a:schemeClr val="bg1"/>
              </a:solidFill>
            </a:endParaRPr>
          </a:p>
        </p:txBody>
      </p:sp>
    </p:spTree>
    <p:extLst>
      <p:ext uri="{BB962C8B-B14F-4D97-AF65-F5344CB8AC3E}">
        <p14:creationId xmlns:p14="http://schemas.microsoft.com/office/powerpoint/2010/main" val="135241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第三章	基于单片机的手指运动加速度</a:t>
            </a:r>
            <a:r>
              <a:rPr lang="zh-CN" altLang="en-US" b="1" dirty="0" smtClean="0">
                <a:latin typeface="微软雅黑" panose="020B0503020204020204" pitchFamily="34" charset="-122"/>
                <a:ea typeface="微软雅黑" panose="020B0503020204020204" pitchFamily="34" charset="-122"/>
              </a:rPr>
              <a:t>数据</a:t>
            </a:r>
            <a:r>
              <a:rPr lang="zh-CN" altLang="en-US" b="1" dirty="0">
                <a:latin typeface="微软雅黑" panose="020B0503020204020204" pitchFamily="34" charset="-122"/>
                <a:ea typeface="微软雅黑" panose="020B0503020204020204" pitchFamily="34" charset="-122"/>
              </a:rPr>
              <a:t>处理原理及要求</a:t>
            </a:r>
          </a:p>
        </p:txBody>
      </p:sp>
      <p:sp>
        <p:nvSpPr>
          <p:cNvPr id="29" name="副标题 28"/>
          <p:cNvSpPr>
            <a:spLocks noGrp="1"/>
          </p:cNvSpPr>
          <p:nvPr>
            <p:ph type="subTitle" idx="1"/>
          </p:nvPr>
        </p:nvSpPr>
        <p:spPr>
          <a:xfrm>
            <a:off x="899592" y="1954699"/>
            <a:ext cx="8064896" cy="1978357"/>
          </a:xfrm>
        </p:spPr>
        <p:txBody>
          <a:bodyPr>
            <a:normAutofit/>
          </a:bodyPr>
          <a:lstStyle/>
          <a:p>
            <a:pPr algn="l"/>
            <a:r>
              <a:rPr lang="en-US" altLang="zh-CN" sz="2400" b="1" dirty="0" smtClean="0">
                <a:solidFill>
                  <a:schemeClr val="accent1">
                    <a:lumMod val="40000"/>
                    <a:lumOff val="60000"/>
                  </a:schemeClr>
                </a:solidFill>
                <a:latin typeface="微软雅黑" panose="020B0503020204020204" pitchFamily="34" charset="-122"/>
                <a:ea typeface="微软雅黑" panose="020B0503020204020204" pitchFamily="34" charset="-122"/>
              </a:rPr>
              <a:t>3.</a:t>
            </a:r>
            <a:r>
              <a:rPr lang="zh-CN" altLang="en-US" sz="2400" b="1" dirty="0" smtClean="0">
                <a:solidFill>
                  <a:schemeClr val="accent1">
                    <a:lumMod val="40000"/>
                    <a:lumOff val="60000"/>
                  </a:schemeClr>
                </a:solidFill>
                <a:latin typeface="微软雅黑" panose="020B0503020204020204" pitchFamily="34" charset="-122"/>
                <a:ea typeface="微软雅黑" panose="020B0503020204020204" pitchFamily="34" charset="-122"/>
              </a:rPr>
              <a:t>传</a:t>
            </a:r>
            <a:r>
              <a:rPr lang="zh-CN" altLang="en-US" sz="2400" b="1" dirty="0">
                <a:solidFill>
                  <a:schemeClr val="accent1">
                    <a:lumMod val="40000"/>
                    <a:lumOff val="60000"/>
                  </a:schemeClr>
                </a:solidFill>
                <a:latin typeface="微软雅黑" panose="020B0503020204020204" pitchFamily="34" charset="-122"/>
                <a:ea typeface="微软雅黑" panose="020B0503020204020204" pitchFamily="34" charset="-122"/>
              </a:rPr>
              <a:t>感</a:t>
            </a:r>
            <a:r>
              <a:rPr lang="zh-CN" altLang="en-US" sz="2400" b="1" dirty="0" smtClean="0">
                <a:solidFill>
                  <a:schemeClr val="accent1">
                    <a:lumMod val="40000"/>
                    <a:lumOff val="60000"/>
                  </a:schemeClr>
                </a:solidFill>
                <a:latin typeface="微软雅黑" panose="020B0503020204020204" pitchFamily="34" charset="-122"/>
                <a:ea typeface="微软雅黑" panose="020B0503020204020204" pitchFamily="34" charset="-122"/>
              </a:rPr>
              <a:t>器输出的加速度数据特性：</a:t>
            </a:r>
            <a:r>
              <a:rPr lang="en-US" altLang="zh-CN" sz="2400" dirty="0">
                <a:solidFill>
                  <a:schemeClr val="accent1">
                    <a:lumMod val="40000"/>
                    <a:lumOff val="60000"/>
                  </a:schemeClr>
                </a:solidFill>
              </a:rPr>
              <a:t> </a:t>
            </a:r>
            <a:endParaRPr lang="en-US" altLang="zh-CN" sz="2400" dirty="0" smtClean="0">
              <a:solidFill>
                <a:schemeClr val="accent1">
                  <a:lumMod val="40000"/>
                  <a:lumOff val="60000"/>
                </a:schemeClr>
              </a:solidFill>
            </a:endParaRPr>
          </a:p>
          <a:p>
            <a:pPr algn="l"/>
            <a:r>
              <a:rPr lang="en-US" altLang="zh-CN" sz="2000" dirty="0">
                <a:solidFill>
                  <a:schemeClr val="accent1">
                    <a:lumMod val="40000"/>
                    <a:lumOff val="60000"/>
                  </a:schemeClr>
                </a:solidFill>
              </a:rPr>
              <a:t>	</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r>
              <a:rPr lang="en-US" altLang="zh-CN" sz="2000" b="1" dirty="0">
                <a:solidFill>
                  <a:schemeClr val="tx1"/>
                </a:solidFill>
                <a:latin typeface="微软雅黑" panose="020B0503020204020204" pitchFamily="34" charset="-122"/>
                <a:ea typeface="微软雅黑" panose="020B0503020204020204" pitchFamily="34" charset="-122"/>
              </a:rPr>
              <a:t>	</a:t>
            </a:r>
            <a:r>
              <a:rPr lang="zh-CN" altLang="en-US" sz="2000" b="1" dirty="0" smtClean="0">
                <a:solidFill>
                  <a:schemeClr val="tx1"/>
                </a:solidFill>
                <a:latin typeface="微软雅黑" panose="020B0503020204020204" pitchFamily="34" charset="-122"/>
                <a:ea typeface="微软雅黑" panose="020B0503020204020204" pitchFamily="34" charset="-122"/>
              </a:rPr>
              <a:t>抖动（高频分量）</a:t>
            </a:r>
            <a:r>
              <a:rPr lang="en-US" altLang="zh-CN" sz="2000" b="1" dirty="0" smtClean="0">
                <a:solidFill>
                  <a:schemeClr val="tx1"/>
                </a:solidFill>
                <a:latin typeface="微软雅黑" panose="020B0503020204020204" pitchFamily="34" charset="-122"/>
                <a:ea typeface="微软雅黑" panose="020B0503020204020204" pitchFamily="34" charset="-122"/>
              </a:rPr>
              <a:t>	</a:t>
            </a:r>
            <a:r>
              <a:rPr lang="zh-CN" altLang="en-US" sz="2000" b="1" dirty="0" smtClean="0">
                <a:solidFill>
                  <a:schemeClr val="tx1"/>
                </a:solidFill>
                <a:latin typeface="微软雅黑" panose="020B0503020204020204" pitchFamily="34" charset="-122"/>
                <a:ea typeface="微软雅黑" panose="020B0503020204020204" pitchFamily="34" charset="-122"/>
              </a:rPr>
              <a:t>趋势项（低频分量）</a:t>
            </a:r>
            <a:r>
              <a:rPr lang="en-US" altLang="zh-CN" sz="2400" b="1" dirty="0" smtClean="0">
                <a:solidFill>
                  <a:schemeClr val="tx1"/>
                </a:solidFill>
                <a:latin typeface="微软雅黑" panose="020B0503020204020204" pitchFamily="34" charset="-122"/>
                <a:ea typeface="微软雅黑" panose="020B0503020204020204" pitchFamily="34" charset="-122"/>
              </a:rPr>
              <a:t>	</a:t>
            </a:r>
          </a:p>
          <a:p>
            <a:pPr algn="l"/>
            <a:r>
              <a:rPr lang="en-US" altLang="zh-CN" sz="2400" b="1" dirty="0" smtClean="0"/>
              <a:t> </a:t>
            </a:r>
            <a:endParaRPr lang="zh-CN" altLang="zh-CN" sz="2400" b="1" dirty="0"/>
          </a:p>
          <a:p>
            <a:endParaRPr lang="zh-CN" altLang="zh-CN" sz="2400" dirty="0"/>
          </a:p>
        </p:txBody>
      </p:sp>
      <p:graphicFrame>
        <p:nvGraphicFramePr>
          <p:cNvPr id="6" name="图表 5"/>
          <p:cNvGraphicFramePr/>
          <p:nvPr>
            <p:extLst>
              <p:ext uri="{D42A27DB-BD31-4B8C-83A1-F6EECF244321}">
                <p14:modId xmlns:p14="http://schemas.microsoft.com/office/powerpoint/2010/main" val="1463187570"/>
              </p:ext>
            </p:extLst>
          </p:nvPr>
        </p:nvGraphicFramePr>
        <p:xfrm>
          <a:off x="611560" y="3344366"/>
          <a:ext cx="7776864" cy="3108970"/>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10</a:t>
            </a:r>
            <a:endParaRPr lang="zh-CN" altLang="en-US" b="1" dirty="0">
              <a:solidFill>
                <a:schemeClr val="bg1"/>
              </a:solidFill>
            </a:endParaRPr>
          </a:p>
        </p:txBody>
      </p:sp>
    </p:spTree>
    <p:extLst>
      <p:ext uri="{BB962C8B-B14F-4D97-AF65-F5344CB8AC3E}">
        <p14:creationId xmlns:p14="http://schemas.microsoft.com/office/powerpoint/2010/main" val="267363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第三章	基于单片机的手指运动加速度</a:t>
            </a:r>
            <a:r>
              <a:rPr lang="zh-CN" altLang="en-US" b="1" dirty="0" smtClean="0">
                <a:latin typeface="微软雅黑" panose="020B0503020204020204" pitchFamily="34" charset="-122"/>
                <a:ea typeface="微软雅黑" panose="020B0503020204020204" pitchFamily="34" charset="-122"/>
              </a:rPr>
              <a:t>数据</a:t>
            </a:r>
            <a:r>
              <a:rPr lang="zh-CN" altLang="en-US" b="1" dirty="0">
                <a:latin typeface="微软雅黑" panose="020B0503020204020204" pitchFamily="34" charset="-122"/>
                <a:ea typeface="微软雅黑" panose="020B0503020204020204" pitchFamily="34" charset="-122"/>
              </a:rPr>
              <a:t>处理原理及要求</a:t>
            </a:r>
          </a:p>
        </p:txBody>
      </p:sp>
      <p:sp>
        <p:nvSpPr>
          <p:cNvPr id="29" name="副标题 28"/>
          <p:cNvSpPr>
            <a:spLocks noGrp="1"/>
          </p:cNvSpPr>
          <p:nvPr>
            <p:ph type="subTitle" idx="1"/>
          </p:nvPr>
        </p:nvSpPr>
        <p:spPr>
          <a:xfrm>
            <a:off x="899592" y="1954699"/>
            <a:ext cx="8064896" cy="3994581"/>
          </a:xfrm>
        </p:spPr>
        <p:txBody>
          <a:bodyPr>
            <a:normAutofit fontScale="92500" lnSpcReduction="10000"/>
          </a:bodyPr>
          <a:lstStyle/>
          <a:p>
            <a:pPr algn="l"/>
            <a:r>
              <a:rPr lang="en-US" altLang="zh-CN" sz="2800" b="1" dirty="0">
                <a:solidFill>
                  <a:schemeClr val="accent1">
                    <a:lumMod val="40000"/>
                    <a:lumOff val="60000"/>
                  </a:schemeClr>
                </a:solidFill>
                <a:latin typeface="微软雅黑" panose="020B0503020204020204" pitchFamily="34" charset="-122"/>
                <a:ea typeface="微软雅黑" panose="020B0503020204020204" pitchFamily="34" charset="-122"/>
              </a:rPr>
              <a:t>4.</a:t>
            </a:r>
            <a:r>
              <a:rPr lang="zh-CN" altLang="en-US" sz="2800" b="1" dirty="0">
                <a:solidFill>
                  <a:schemeClr val="accent1">
                    <a:lumMod val="40000"/>
                    <a:lumOff val="60000"/>
                  </a:schemeClr>
                </a:solidFill>
                <a:latin typeface="微软雅黑" panose="020B0503020204020204" pitchFamily="34" charset="-122"/>
                <a:ea typeface="微软雅黑" panose="020B0503020204020204" pitchFamily="34" charset="-122"/>
              </a:rPr>
              <a:t>加速度和速度积分的特点以及对数据的要求</a:t>
            </a:r>
            <a:r>
              <a:rPr lang="en-US" altLang="zh-CN" sz="2400" dirty="0">
                <a:solidFill>
                  <a:schemeClr val="accent1">
                    <a:lumMod val="40000"/>
                    <a:lumOff val="60000"/>
                  </a:schemeClr>
                </a:solidFill>
              </a:rPr>
              <a:t>	</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l"/>
            <a:r>
              <a:rPr lang="en-US" altLang="zh-CN" sz="2400" b="1" dirty="0">
                <a:solidFill>
                  <a:schemeClr val="tx1"/>
                </a:solidFill>
                <a:latin typeface="微软雅黑" panose="020B0503020204020204" pitchFamily="34" charset="-122"/>
                <a:ea typeface="微软雅黑" panose="020B0503020204020204" pitchFamily="34" charset="-122"/>
              </a:rPr>
              <a:t>	</a:t>
            </a:r>
          </a:p>
          <a:p>
            <a:pPr algn="l"/>
            <a:r>
              <a:rPr lang="en-US" altLang="zh-CN" sz="2400" b="1" dirty="0">
                <a:solidFill>
                  <a:schemeClr val="tx1"/>
                </a:solidFill>
                <a:latin typeface="微软雅黑" panose="020B0503020204020204" pitchFamily="34" charset="-122"/>
                <a:ea typeface="微软雅黑" panose="020B0503020204020204" pitchFamily="34" charset="-122"/>
              </a:rPr>
              <a:t>	</a:t>
            </a:r>
            <a:r>
              <a:rPr lang="zh-CN" altLang="en-US" sz="2400" b="1" dirty="0">
                <a:solidFill>
                  <a:schemeClr val="tx1"/>
                </a:solidFill>
                <a:latin typeface="微软雅黑" panose="020B0503020204020204" pitchFamily="34" charset="-122"/>
                <a:ea typeface="微软雅黑" panose="020B0503020204020204" pitchFamily="34" charset="-122"/>
              </a:rPr>
              <a:t>去除抖动（高频分量）</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l"/>
            <a:endParaRPr lang="en-US" altLang="zh-CN" sz="2400" b="1" dirty="0">
              <a:solidFill>
                <a:schemeClr val="tx1"/>
              </a:solidFill>
              <a:latin typeface="微软雅黑" panose="020B0503020204020204" pitchFamily="34" charset="-122"/>
              <a:ea typeface="微软雅黑" panose="020B0503020204020204" pitchFamily="34" charset="-122"/>
            </a:endParaRPr>
          </a:p>
          <a:p>
            <a:pPr algn="l"/>
            <a:r>
              <a:rPr lang="en-US" altLang="zh-CN" sz="2400" b="1" dirty="0">
                <a:solidFill>
                  <a:schemeClr val="tx1"/>
                </a:solidFill>
                <a:latin typeface="微软雅黑" panose="020B0503020204020204" pitchFamily="34" charset="-122"/>
                <a:ea typeface="微软雅黑" panose="020B0503020204020204" pitchFamily="34" charset="-122"/>
              </a:rPr>
              <a:t>	</a:t>
            </a:r>
            <a:r>
              <a:rPr lang="zh-CN" altLang="en-US" sz="2400" b="1" dirty="0">
                <a:solidFill>
                  <a:schemeClr val="tx1"/>
                </a:solidFill>
                <a:latin typeface="微软雅黑" panose="020B0503020204020204" pitchFamily="34" charset="-122"/>
                <a:ea typeface="微软雅黑" panose="020B0503020204020204" pitchFamily="34" charset="-122"/>
              </a:rPr>
              <a:t>去除趋势项（低频分量）</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l"/>
            <a:r>
              <a:rPr lang="en-US" altLang="zh-CN" sz="2400" b="1" dirty="0">
                <a:solidFill>
                  <a:schemeClr val="tx1"/>
                </a:solidFill>
                <a:latin typeface="微软雅黑" panose="020B0503020204020204" pitchFamily="34" charset="-122"/>
                <a:ea typeface="微软雅黑" panose="020B0503020204020204" pitchFamily="34" charset="-122"/>
              </a:rPr>
              <a:t>	</a:t>
            </a:r>
          </a:p>
          <a:p>
            <a:pPr algn="l"/>
            <a:r>
              <a:rPr lang="en-US" altLang="zh-CN" sz="2400" b="1" dirty="0">
                <a:solidFill>
                  <a:schemeClr val="tx1"/>
                </a:solidFill>
                <a:latin typeface="微软雅黑" panose="020B0503020204020204" pitchFamily="34" charset="-122"/>
                <a:ea typeface="微软雅黑" panose="020B0503020204020204" pitchFamily="34" charset="-122"/>
              </a:rPr>
              <a:t>	</a:t>
            </a:r>
            <a:r>
              <a:rPr lang="zh-CN" altLang="en-US" sz="2400" b="1" dirty="0">
                <a:solidFill>
                  <a:schemeClr val="tx1"/>
                </a:solidFill>
                <a:latin typeface="微软雅黑" panose="020B0503020204020204" pitchFamily="34" charset="-122"/>
                <a:ea typeface="微软雅黑" panose="020B0503020204020204" pitchFamily="34" charset="-122"/>
              </a:rPr>
              <a:t>采样频率稳定</a:t>
            </a:r>
            <a:r>
              <a:rPr lang="en-US" altLang="zh-CN" sz="2800" b="1" dirty="0">
                <a:solidFill>
                  <a:schemeClr val="tx1"/>
                </a:solidFill>
                <a:latin typeface="微软雅黑" panose="020B0503020204020204" pitchFamily="34" charset="-122"/>
                <a:ea typeface="微软雅黑" panose="020B0503020204020204" pitchFamily="34" charset="-122"/>
              </a:rPr>
              <a:t>	</a:t>
            </a:r>
          </a:p>
          <a:p>
            <a:pPr algn="l"/>
            <a:r>
              <a:rPr lang="en-US" altLang="zh-CN" sz="2800" b="1" dirty="0"/>
              <a:t> </a:t>
            </a:r>
            <a:endParaRPr lang="zh-CN" altLang="zh-CN" sz="2800" b="1" dirty="0"/>
          </a:p>
          <a:p>
            <a:pPr algn="l"/>
            <a:r>
              <a:rPr lang="en-US" altLang="zh-CN" sz="2400" b="1" dirty="0" smtClean="0">
                <a:solidFill>
                  <a:schemeClr val="tx1"/>
                </a:solidFill>
                <a:latin typeface="微软雅黑" panose="020B0503020204020204" pitchFamily="34" charset="-122"/>
                <a:ea typeface="微软雅黑" panose="020B0503020204020204" pitchFamily="34" charset="-122"/>
              </a:rPr>
              <a:t>	</a:t>
            </a:r>
          </a:p>
          <a:p>
            <a:pPr algn="l"/>
            <a:r>
              <a:rPr lang="en-US" altLang="zh-CN" sz="2400" b="1" dirty="0" smtClean="0"/>
              <a:t> </a:t>
            </a:r>
            <a:endParaRPr lang="zh-CN" altLang="zh-CN" sz="2400" b="1" dirty="0"/>
          </a:p>
          <a:p>
            <a:endParaRPr lang="zh-CN" altLang="zh-CN" sz="2400" dirty="0"/>
          </a:p>
        </p:txBody>
      </p:sp>
      <p:sp>
        <p:nvSpPr>
          <p:cNvPr id="4" name="文本框 3"/>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11</a:t>
            </a:r>
            <a:endParaRPr lang="zh-CN" altLang="en-US" b="1" dirty="0">
              <a:solidFill>
                <a:schemeClr val="bg1"/>
              </a:solidFill>
            </a:endParaRPr>
          </a:p>
        </p:txBody>
      </p:sp>
    </p:spTree>
    <p:extLst>
      <p:ext uri="{BB962C8B-B14F-4D97-AF65-F5344CB8AC3E}">
        <p14:creationId xmlns:p14="http://schemas.microsoft.com/office/powerpoint/2010/main" val="302843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第四章	基于单片机的手指运动加速度数据处理方法</a:t>
            </a:r>
          </a:p>
        </p:txBody>
      </p:sp>
      <p:sp>
        <p:nvSpPr>
          <p:cNvPr id="29" name="副标题 28"/>
          <p:cNvSpPr>
            <a:spLocks noGrp="1"/>
          </p:cNvSpPr>
          <p:nvPr>
            <p:ph type="subTitle" idx="1"/>
          </p:nvPr>
        </p:nvSpPr>
        <p:spPr>
          <a:xfrm>
            <a:off x="899592" y="1954699"/>
            <a:ext cx="7700392" cy="3994581"/>
          </a:xfrm>
        </p:spPr>
        <p:txBody>
          <a:bodyPr>
            <a:normAutofit/>
          </a:bodyPr>
          <a:lstStyle/>
          <a:p>
            <a:pPr algn="l"/>
            <a:r>
              <a:rPr lang="en-US" altLang="zh-CN" sz="2800" b="1" dirty="0" smtClean="0">
                <a:solidFill>
                  <a:srgbClr val="92D050"/>
                </a:solidFill>
                <a:latin typeface="微软雅黑" panose="020B0503020204020204" pitchFamily="34" charset="-122"/>
                <a:ea typeface="微软雅黑" panose="020B0503020204020204" pitchFamily="34" charset="-122"/>
              </a:rPr>
              <a:t>1.</a:t>
            </a:r>
            <a:r>
              <a:rPr lang="zh-CN" altLang="en-US" sz="2800" b="1" dirty="0" smtClean="0">
                <a:solidFill>
                  <a:srgbClr val="92D050"/>
                </a:solidFill>
                <a:latin typeface="微软雅黑" panose="020B0503020204020204" pitchFamily="34" charset="-122"/>
                <a:ea typeface="微软雅黑" panose="020B0503020204020204" pitchFamily="34" charset="-122"/>
              </a:rPr>
              <a:t>前言</a:t>
            </a:r>
            <a:r>
              <a:rPr lang="en-US" altLang="zh-CN" sz="2400" dirty="0">
                <a:solidFill>
                  <a:schemeClr val="accent1">
                    <a:lumMod val="40000"/>
                    <a:lumOff val="60000"/>
                  </a:schemeClr>
                </a:solidFill>
              </a:rPr>
              <a:t>	</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l"/>
            <a:r>
              <a:rPr lang="en-US" altLang="zh-CN" sz="2400" b="1" dirty="0">
                <a:solidFill>
                  <a:schemeClr val="tx1"/>
                </a:solidFill>
                <a:latin typeface="微软雅黑" panose="020B0503020204020204" pitchFamily="34" charset="-122"/>
                <a:ea typeface="微软雅黑" panose="020B0503020204020204" pitchFamily="34" charset="-122"/>
              </a:rPr>
              <a:t>	</a:t>
            </a:r>
            <a:endParaRPr lang="en-US" altLang="zh-CN" sz="2400" b="1" dirty="0" smtClean="0">
              <a:solidFill>
                <a:schemeClr val="tx1"/>
              </a:solidFill>
              <a:latin typeface="微软雅黑" panose="020B0503020204020204" pitchFamily="34" charset="-122"/>
              <a:ea typeface="微软雅黑" panose="020B0503020204020204" pitchFamily="34" charset="-122"/>
            </a:endParaRPr>
          </a:p>
          <a:p>
            <a:pPr algn="l"/>
            <a:r>
              <a:rPr lang="zh-CN" altLang="en-US" sz="2000" b="1" dirty="0" smtClean="0">
                <a:solidFill>
                  <a:schemeClr val="tx1"/>
                </a:solidFill>
                <a:latin typeface="微软雅黑" panose="020B0503020204020204" pitchFamily="34" charset="-122"/>
                <a:ea typeface="微软雅黑" panose="020B0503020204020204" pitchFamily="34" charset="-122"/>
              </a:rPr>
              <a:t>当</a:t>
            </a:r>
            <a:r>
              <a:rPr lang="zh-CN" altLang="en-US" sz="2000" b="1" dirty="0">
                <a:solidFill>
                  <a:schemeClr val="tx1"/>
                </a:solidFill>
                <a:latin typeface="微软雅黑" panose="020B0503020204020204" pitchFamily="34" charset="-122"/>
                <a:ea typeface="微软雅黑" panose="020B0503020204020204" pitchFamily="34" charset="-122"/>
              </a:rPr>
              <a:t>人的手指进行连续运动时，倾角的变化就会加剧，于是就会产生较大的偏移量</a:t>
            </a:r>
            <a:r>
              <a:rPr lang="zh-CN" altLang="en-US" sz="2000" b="1" dirty="0" smtClean="0">
                <a:solidFill>
                  <a:schemeClr val="tx1"/>
                </a:solidFill>
                <a:latin typeface="微软雅黑" panose="020B0503020204020204" pitchFamily="34" charset="-122"/>
                <a:ea typeface="微软雅黑" panose="020B0503020204020204" pitchFamily="34" charset="-122"/>
              </a:rPr>
              <a:t>。</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dirty="0">
              <a:solidFill>
                <a:schemeClr val="tx1"/>
              </a:solidFill>
              <a:latin typeface="微软雅黑" panose="020B0503020204020204" pitchFamily="34" charset="-122"/>
              <a:ea typeface="微软雅黑" panose="020B0503020204020204" pitchFamily="34" charset="-122"/>
            </a:endParaRPr>
          </a:p>
          <a:p>
            <a:pPr algn="l"/>
            <a:r>
              <a:rPr lang="zh-CN" altLang="en-US" sz="2000" b="1" dirty="0" smtClean="0">
                <a:solidFill>
                  <a:schemeClr val="accent3">
                    <a:lumMod val="60000"/>
                    <a:lumOff val="40000"/>
                  </a:schemeClr>
                </a:solidFill>
                <a:latin typeface="微软雅黑" panose="020B0503020204020204" pitchFamily="34" charset="-122"/>
                <a:ea typeface="微软雅黑" panose="020B0503020204020204" pitchFamily="34" charset="-122"/>
              </a:rPr>
              <a:t>在</a:t>
            </a:r>
            <a:r>
              <a:rPr lang="zh-CN" altLang="en-US" sz="2000" b="1" dirty="0">
                <a:solidFill>
                  <a:schemeClr val="accent3">
                    <a:lumMod val="60000"/>
                    <a:lumOff val="40000"/>
                  </a:schemeClr>
                </a:solidFill>
                <a:latin typeface="微软雅黑" panose="020B0503020204020204" pitchFamily="34" charset="-122"/>
                <a:ea typeface="微软雅黑" panose="020B0503020204020204" pitchFamily="34" charset="-122"/>
              </a:rPr>
              <a:t>手指运动参数检测系统</a:t>
            </a:r>
            <a:r>
              <a:rPr lang="zh-CN" altLang="en-US" sz="2000" b="1" dirty="0" smtClean="0">
                <a:solidFill>
                  <a:schemeClr val="accent3">
                    <a:lumMod val="60000"/>
                    <a:lumOff val="40000"/>
                  </a:schemeClr>
                </a:solidFill>
                <a:latin typeface="微软雅黑" panose="020B0503020204020204" pitchFamily="34" charset="-122"/>
                <a:ea typeface="微软雅黑" panose="020B0503020204020204" pitchFamily="34" charset="-122"/>
              </a:rPr>
              <a:t>中：</a:t>
            </a:r>
            <a:endParaRPr lang="en-US" altLang="zh-CN" sz="2000" b="1" dirty="0" smtClean="0">
              <a:solidFill>
                <a:schemeClr val="accent3">
                  <a:lumMod val="60000"/>
                  <a:lumOff val="40000"/>
                </a:schemeClr>
              </a:solidFill>
              <a:latin typeface="微软雅黑" panose="020B0503020204020204" pitchFamily="34" charset="-122"/>
              <a:ea typeface="微软雅黑" panose="020B0503020204020204" pitchFamily="34" charset="-122"/>
            </a:endParaRPr>
          </a:p>
          <a:p>
            <a:pPr algn="l"/>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r>
              <a:rPr lang="zh-CN" altLang="en-US" sz="2000" b="1" dirty="0" smtClean="0">
                <a:solidFill>
                  <a:schemeClr val="tx1"/>
                </a:solidFill>
                <a:latin typeface="微软雅黑" panose="020B0503020204020204" pitchFamily="34" charset="-122"/>
                <a:ea typeface="微软雅黑" panose="020B0503020204020204" pitchFamily="34" charset="-122"/>
              </a:rPr>
              <a:t>用两种算法</a:t>
            </a:r>
            <a:r>
              <a:rPr lang="en-US" altLang="zh-CN" sz="2000" b="1" dirty="0" smtClean="0">
                <a:solidFill>
                  <a:schemeClr val="tx1"/>
                </a:solidFill>
                <a:latin typeface="微软雅黑" panose="020B0503020204020204" pitchFamily="34" charset="-122"/>
                <a:ea typeface="微软雅黑" panose="020B0503020204020204" pitchFamily="34" charset="-122"/>
              </a:rPr>
              <a:t>	</a:t>
            </a:r>
            <a:r>
              <a:rPr lang="zh-CN" altLang="en-US" sz="2000" b="1" dirty="0" smtClean="0">
                <a:solidFill>
                  <a:schemeClr val="tx1"/>
                </a:solidFill>
                <a:latin typeface="微软雅黑" panose="020B0503020204020204" pitchFamily="34" charset="-122"/>
                <a:ea typeface="微软雅黑" panose="020B0503020204020204" pitchFamily="34" charset="-122"/>
              </a:rPr>
              <a:t>简单不连续运动</a:t>
            </a:r>
            <a:r>
              <a:rPr lang="en-US" altLang="zh-CN" sz="2000" b="1" dirty="0">
                <a:solidFill>
                  <a:schemeClr val="tx1"/>
                </a:solidFill>
                <a:latin typeface="微软雅黑" panose="020B0503020204020204" pitchFamily="34" charset="-122"/>
                <a:ea typeface="微软雅黑" panose="020B0503020204020204" pitchFamily="34" charset="-122"/>
              </a:rPr>
              <a:t>	</a:t>
            </a:r>
            <a:r>
              <a:rPr lang="en-US" altLang="zh-CN" sz="2000" b="1" dirty="0" smtClean="0">
                <a:solidFill>
                  <a:schemeClr val="tx1"/>
                </a:solidFill>
                <a:latin typeface="微软雅黑" panose="020B0503020204020204" pitchFamily="34" charset="-122"/>
                <a:ea typeface="微软雅黑" panose="020B0503020204020204" pitchFamily="34" charset="-122"/>
              </a:rPr>
              <a:t>	</a:t>
            </a:r>
            <a:r>
              <a:rPr lang="zh-CN" altLang="en-US" sz="2000" b="1" dirty="0" smtClean="0">
                <a:solidFill>
                  <a:schemeClr val="tx1"/>
                </a:solidFill>
                <a:latin typeface="微软雅黑" panose="020B0503020204020204" pitchFamily="34" charset="-122"/>
                <a:ea typeface="微软雅黑" panose="020B0503020204020204" pitchFamily="34" charset="-122"/>
              </a:rPr>
              <a:t>连</a:t>
            </a:r>
            <a:r>
              <a:rPr lang="zh-CN" altLang="en-US" sz="2000" b="1" dirty="0">
                <a:solidFill>
                  <a:schemeClr val="tx1"/>
                </a:solidFill>
                <a:latin typeface="微软雅黑" panose="020B0503020204020204" pitchFamily="34" charset="-122"/>
                <a:ea typeface="微软雅黑" panose="020B0503020204020204" pitchFamily="34" charset="-122"/>
              </a:rPr>
              <a:t>续运</a:t>
            </a:r>
            <a:r>
              <a:rPr lang="zh-CN" altLang="en-US" sz="2000" b="1" dirty="0" smtClean="0">
                <a:solidFill>
                  <a:schemeClr val="tx1"/>
                </a:solidFill>
                <a:latin typeface="微软雅黑" panose="020B0503020204020204" pitchFamily="34" charset="-122"/>
                <a:ea typeface="微软雅黑" panose="020B0503020204020204" pitchFamily="34" charset="-122"/>
              </a:rPr>
              <a:t>动</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l"/>
            <a:r>
              <a:rPr lang="zh-CN" altLang="en-US" sz="2000" b="1" dirty="0" smtClean="0">
                <a:solidFill>
                  <a:schemeClr val="tx1"/>
                </a:solidFill>
                <a:latin typeface="微软雅黑" panose="020B0503020204020204" pitchFamily="34" charset="-122"/>
                <a:ea typeface="微软雅黑" panose="020B0503020204020204" pitchFamily="34" charset="-122"/>
              </a:rPr>
              <a:t>两</a:t>
            </a:r>
            <a:r>
              <a:rPr lang="zh-CN" altLang="en-US" sz="2000" b="1" dirty="0">
                <a:solidFill>
                  <a:schemeClr val="tx1"/>
                </a:solidFill>
                <a:latin typeface="微软雅黑" panose="020B0503020204020204" pitchFamily="34" charset="-122"/>
                <a:ea typeface="微软雅黑" panose="020B0503020204020204" pitchFamily="34" charset="-122"/>
              </a:rPr>
              <a:t>种计算方式的转</a:t>
            </a:r>
            <a:r>
              <a:rPr lang="zh-CN" altLang="en-US" sz="2000" b="1" dirty="0" smtClean="0">
                <a:solidFill>
                  <a:schemeClr val="tx1"/>
                </a:solidFill>
                <a:latin typeface="微软雅黑" panose="020B0503020204020204" pitchFamily="34" charset="-122"/>
                <a:ea typeface="微软雅黑" panose="020B0503020204020204" pitchFamily="34" charset="-122"/>
              </a:rPr>
              <a:t>换</a:t>
            </a:r>
            <a:r>
              <a:rPr lang="en-US" altLang="zh-CN" sz="2400" b="1" dirty="0" smtClean="0">
                <a:solidFill>
                  <a:schemeClr val="tx1"/>
                </a:solidFill>
                <a:latin typeface="微软雅黑" panose="020B0503020204020204" pitchFamily="34" charset="-122"/>
                <a:ea typeface="微软雅黑" panose="020B0503020204020204" pitchFamily="34" charset="-122"/>
              </a:rPr>
              <a:t>	</a:t>
            </a:r>
          </a:p>
          <a:p>
            <a:pPr algn="l"/>
            <a:r>
              <a:rPr lang="en-US" altLang="zh-CN" sz="2400" b="1" dirty="0" smtClean="0"/>
              <a:t> </a:t>
            </a:r>
            <a:endParaRPr lang="zh-CN" altLang="zh-CN" sz="2400" b="1" dirty="0"/>
          </a:p>
          <a:p>
            <a:endParaRPr lang="zh-CN" altLang="zh-CN" sz="2400" dirty="0"/>
          </a:p>
        </p:txBody>
      </p:sp>
      <p:sp>
        <p:nvSpPr>
          <p:cNvPr id="4" name="文本框 3"/>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12</a:t>
            </a:r>
            <a:endParaRPr lang="zh-CN" altLang="en-US" b="1" dirty="0">
              <a:solidFill>
                <a:schemeClr val="bg1"/>
              </a:solidFill>
            </a:endParaRPr>
          </a:p>
        </p:txBody>
      </p:sp>
    </p:spTree>
    <p:extLst>
      <p:ext uri="{BB962C8B-B14F-4D97-AF65-F5344CB8AC3E}">
        <p14:creationId xmlns:p14="http://schemas.microsoft.com/office/powerpoint/2010/main" val="38442549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第四章	基于单片机的手指运动加速度数据处理方法</a:t>
            </a:r>
          </a:p>
        </p:txBody>
      </p:sp>
      <p:sp>
        <p:nvSpPr>
          <p:cNvPr id="29" name="副标题 28"/>
          <p:cNvSpPr>
            <a:spLocks noGrp="1"/>
          </p:cNvSpPr>
          <p:nvPr>
            <p:ph type="subTitle" idx="1"/>
          </p:nvPr>
        </p:nvSpPr>
        <p:spPr>
          <a:xfrm>
            <a:off x="899592" y="1954699"/>
            <a:ext cx="8064896" cy="1834341"/>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2.1.</a:t>
            </a:r>
            <a:r>
              <a:rPr lang="zh-CN" altLang="en-US" sz="2400" b="1" dirty="0" smtClean="0">
                <a:solidFill>
                  <a:srgbClr val="92D050"/>
                </a:solidFill>
                <a:latin typeface="微软雅黑" panose="020B0503020204020204" pitchFamily="34" charset="-122"/>
                <a:ea typeface="微软雅黑" panose="020B0503020204020204" pitchFamily="34" charset="-122"/>
              </a:rPr>
              <a:t>基</a:t>
            </a:r>
            <a:r>
              <a:rPr lang="zh-CN" altLang="en-US" sz="2400" b="1" dirty="0">
                <a:solidFill>
                  <a:srgbClr val="92D050"/>
                </a:solidFill>
                <a:latin typeface="微软雅黑" panose="020B0503020204020204" pitchFamily="34" charset="-122"/>
                <a:ea typeface="微软雅黑" panose="020B0503020204020204" pitchFamily="34" charset="-122"/>
              </a:rPr>
              <a:t>于传感器不连续运动情况下的位移数据处理</a:t>
            </a:r>
            <a:r>
              <a:rPr lang="en-US" altLang="zh-CN" sz="2400" dirty="0">
                <a:solidFill>
                  <a:schemeClr val="accent1">
                    <a:lumMod val="40000"/>
                    <a:lumOff val="60000"/>
                  </a:schemeClr>
                </a:solidFill>
              </a:rPr>
              <a:t>	</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l"/>
            <a:r>
              <a:rPr lang="en-US" altLang="zh-CN" sz="2400" b="1" dirty="0" smtClean="0">
                <a:solidFill>
                  <a:schemeClr val="tx1"/>
                </a:solidFill>
                <a:latin typeface="微软雅黑" panose="020B0503020204020204" pitchFamily="34" charset="-122"/>
                <a:ea typeface="微软雅黑" panose="020B0503020204020204" pitchFamily="34" charset="-122"/>
              </a:rPr>
              <a:t>	</a:t>
            </a:r>
          </a:p>
          <a:p>
            <a:pPr algn="l"/>
            <a:r>
              <a:rPr lang="en-US" altLang="zh-CN" sz="2400" b="1" dirty="0" smtClean="0"/>
              <a:t> </a:t>
            </a:r>
            <a:endParaRPr lang="zh-CN" altLang="zh-CN" sz="2400" b="1" dirty="0"/>
          </a:p>
          <a:p>
            <a:endParaRPr lang="zh-CN" altLang="zh-CN" sz="2400" dirty="0"/>
          </a:p>
        </p:txBody>
      </p:sp>
      <p:graphicFrame>
        <p:nvGraphicFramePr>
          <p:cNvPr id="4" name="图示 3"/>
          <p:cNvGraphicFramePr/>
          <p:nvPr>
            <p:extLst>
              <p:ext uri="{D42A27DB-BD31-4B8C-83A1-F6EECF244321}">
                <p14:modId xmlns:p14="http://schemas.microsoft.com/office/powerpoint/2010/main" val="2786732742"/>
              </p:ext>
            </p:extLst>
          </p:nvPr>
        </p:nvGraphicFramePr>
        <p:xfrm>
          <a:off x="899592" y="2636912"/>
          <a:ext cx="7416824" cy="36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13</a:t>
            </a:r>
            <a:endParaRPr lang="zh-CN" altLang="en-US" b="1" dirty="0">
              <a:solidFill>
                <a:schemeClr val="bg1"/>
              </a:solidFill>
            </a:endParaRPr>
          </a:p>
        </p:txBody>
      </p:sp>
    </p:spTree>
    <p:extLst>
      <p:ext uri="{BB962C8B-B14F-4D97-AF65-F5344CB8AC3E}">
        <p14:creationId xmlns:p14="http://schemas.microsoft.com/office/powerpoint/2010/main" val="324993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第四章	基于单片机的手指运动加速度数据处理方法</a:t>
            </a:r>
          </a:p>
        </p:txBody>
      </p:sp>
      <p:sp>
        <p:nvSpPr>
          <p:cNvPr id="29" name="副标题 28"/>
          <p:cNvSpPr>
            <a:spLocks noGrp="1"/>
          </p:cNvSpPr>
          <p:nvPr>
            <p:ph type="subTitle" idx="1"/>
          </p:nvPr>
        </p:nvSpPr>
        <p:spPr>
          <a:xfrm>
            <a:off x="899592" y="1954699"/>
            <a:ext cx="8064896" cy="3922573"/>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2.2.</a:t>
            </a:r>
            <a:r>
              <a:rPr lang="zh-CN" altLang="en-US" sz="2400" b="1" dirty="0" smtClean="0">
                <a:solidFill>
                  <a:srgbClr val="92D050"/>
                </a:solidFill>
                <a:latin typeface="微软雅黑" panose="020B0503020204020204" pitchFamily="34" charset="-122"/>
                <a:ea typeface="微软雅黑" panose="020B0503020204020204" pitchFamily="34" charset="-122"/>
              </a:rPr>
              <a:t>加</a:t>
            </a:r>
            <a:r>
              <a:rPr lang="zh-CN" altLang="en-US" sz="2400" b="1" dirty="0">
                <a:solidFill>
                  <a:srgbClr val="92D050"/>
                </a:solidFill>
                <a:latin typeface="微软雅黑" panose="020B0503020204020204" pitchFamily="34" charset="-122"/>
                <a:ea typeface="微软雅黑" panose="020B0503020204020204" pitchFamily="34" charset="-122"/>
              </a:rPr>
              <a:t>速度数据平滑处</a:t>
            </a:r>
            <a:r>
              <a:rPr lang="zh-CN" altLang="en-US" sz="2400" b="1" dirty="0" smtClean="0">
                <a:solidFill>
                  <a:srgbClr val="92D050"/>
                </a:solidFill>
                <a:latin typeface="微软雅黑" panose="020B0503020204020204" pitchFamily="34" charset="-122"/>
                <a:ea typeface="微软雅黑" panose="020B0503020204020204" pitchFamily="34" charset="-122"/>
              </a:rPr>
              <a:t>理：</a:t>
            </a:r>
            <a:endParaRPr lang="zh-CN" altLang="en-US" sz="2400" b="1" dirty="0">
              <a:solidFill>
                <a:srgbClr val="92D050"/>
              </a:solidFill>
              <a:latin typeface="微软雅黑" panose="020B0503020204020204" pitchFamily="34" charset="-122"/>
              <a:ea typeface="微软雅黑" panose="020B0503020204020204" pitchFamily="34" charset="-122"/>
            </a:endParaRPr>
          </a:p>
          <a:p>
            <a:pPr algn="l"/>
            <a:endParaRPr lang="en-US" altLang="zh-CN" sz="2000" b="1" dirty="0">
              <a:solidFill>
                <a:schemeClr val="tx1"/>
              </a:solidFill>
              <a:latin typeface="微软雅黑" panose="020B0503020204020204" pitchFamily="34" charset="-122"/>
              <a:ea typeface="微软雅黑" panose="020B0503020204020204" pitchFamily="34" charset="-122"/>
            </a:endParaRPr>
          </a:p>
          <a:p>
            <a:pPr algn="l"/>
            <a:r>
              <a:rPr lang="zh-CN" altLang="en-US" sz="2000" b="1" dirty="0" smtClean="0">
                <a:solidFill>
                  <a:schemeClr val="tx1"/>
                </a:solidFill>
                <a:latin typeface="微软雅黑" panose="020B0503020204020204" pitchFamily="34" charset="-122"/>
                <a:ea typeface="微软雅黑" panose="020B0503020204020204" pitchFamily="34" charset="-122"/>
              </a:rPr>
              <a:t>频域滤波法</a:t>
            </a:r>
            <a:r>
              <a:rPr lang="en-US" altLang="zh-CN" sz="2000" b="1" dirty="0" smtClean="0">
                <a:solidFill>
                  <a:schemeClr val="tx1"/>
                </a:solidFill>
                <a:latin typeface="微软雅黑" panose="020B0503020204020204" pitchFamily="34" charset="-122"/>
                <a:ea typeface="微软雅黑" panose="020B0503020204020204" pitchFamily="34" charset="-122"/>
              </a:rPr>
              <a:t>	</a:t>
            </a:r>
            <a:r>
              <a:rPr lang="zh-CN" altLang="en-US" sz="2000" b="1" dirty="0">
                <a:solidFill>
                  <a:schemeClr val="tx1"/>
                </a:solidFill>
                <a:latin typeface="微软雅黑" panose="020B0503020204020204" pitchFamily="34" charset="-122"/>
                <a:ea typeface="微软雅黑" panose="020B0503020204020204" pitchFamily="34" charset="-122"/>
              </a:rPr>
              <a:t>计算量大</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l"/>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r>
              <a:rPr lang="en-US" altLang="zh-CN" sz="2000" b="1" dirty="0" smtClean="0">
                <a:solidFill>
                  <a:schemeClr val="tx1"/>
                </a:solidFill>
                <a:latin typeface="微软雅黑" panose="020B0503020204020204" pitchFamily="34" charset="-122"/>
                <a:ea typeface="微软雅黑" panose="020B0503020204020204" pitchFamily="34" charset="-122"/>
              </a:rPr>
              <a:t>5</a:t>
            </a:r>
            <a:r>
              <a:rPr lang="zh-CN" altLang="en-US" sz="2000" b="1" dirty="0" smtClean="0">
                <a:solidFill>
                  <a:schemeClr val="tx1"/>
                </a:solidFill>
                <a:latin typeface="微软雅黑" panose="020B0503020204020204" pitchFamily="34" charset="-122"/>
                <a:ea typeface="微软雅黑" panose="020B0503020204020204" pitchFamily="34" charset="-122"/>
              </a:rPr>
              <a:t>点</a:t>
            </a:r>
            <a:r>
              <a:rPr lang="en-US" altLang="zh-CN" sz="2000" b="1" dirty="0" smtClean="0">
                <a:solidFill>
                  <a:schemeClr val="tx1"/>
                </a:solidFill>
                <a:latin typeface="微软雅黑" panose="020B0503020204020204" pitchFamily="34" charset="-122"/>
                <a:ea typeface="微软雅黑" panose="020B0503020204020204" pitchFamily="34" charset="-122"/>
              </a:rPr>
              <a:t>3</a:t>
            </a:r>
            <a:r>
              <a:rPr lang="zh-CN" altLang="en-US" sz="2000" b="1" dirty="0" smtClean="0">
                <a:solidFill>
                  <a:schemeClr val="tx1"/>
                </a:solidFill>
                <a:latin typeface="微软雅黑" panose="020B0503020204020204" pitchFamily="34" charset="-122"/>
                <a:ea typeface="微软雅黑" panose="020B0503020204020204" pitchFamily="34" charset="-122"/>
              </a:rPr>
              <a:t>次平滑法</a:t>
            </a:r>
            <a:r>
              <a:rPr lang="en-US" altLang="zh-CN" sz="2000" b="1" dirty="0" smtClean="0">
                <a:solidFill>
                  <a:schemeClr val="tx1"/>
                </a:solidFill>
                <a:latin typeface="微软雅黑" panose="020B0503020204020204" pitchFamily="34" charset="-122"/>
                <a:ea typeface="微软雅黑" panose="020B0503020204020204" pitchFamily="34" charset="-122"/>
              </a:rPr>
              <a:t>	</a:t>
            </a:r>
            <a:r>
              <a:rPr lang="zh-CN" altLang="en-US" sz="2000" b="1" dirty="0" smtClean="0">
                <a:solidFill>
                  <a:schemeClr val="tx1"/>
                </a:solidFill>
                <a:latin typeface="微软雅黑" panose="020B0503020204020204" pitchFamily="34" charset="-122"/>
                <a:ea typeface="微软雅黑" panose="020B0503020204020204" pitchFamily="34" charset="-122"/>
              </a:rPr>
              <a:t>平滑效果差</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r>
              <a:rPr lang="en-US" altLang="zh-CN" sz="2000" b="1" dirty="0" smtClean="0">
                <a:solidFill>
                  <a:schemeClr val="tx1"/>
                </a:solidFill>
                <a:latin typeface="微软雅黑" panose="020B0503020204020204" pitchFamily="34" charset="-122"/>
                <a:ea typeface="微软雅黑" panose="020B0503020204020204" pitchFamily="34" charset="-122"/>
              </a:rPr>
              <a:t>	</a:t>
            </a:r>
          </a:p>
          <a:p>
            <a:pPr algn="l"/>
            <a:r>
              <a:rPr lang="zh-CN" altLang="en-US" sz="2000" b="1" dirty="0">
                <a:solidFill>
                  <a:schemeClr val="accent3">
                    <a:lumMod val="60000"/>
                    <a:lumOff val="40000"/>
                  </a:schemeClr>
                </a:solidFill>
                <a:latin typeface="微软雅黑" panose="020B0503020204020204" pitchFamily="34" charset="-122"/>
                <a:ea typeface="微软雅黑" panose="020B0503020204020204" pitchFamily="34" charset="-122"/>
              </a:rPr>
              <a:t>改</a:t>
            </a:r>
            <a:r>
              <a:rPr lang="zh-CN" altLang="en-US" sz="2000" b="1" dirty="0" smtClean="0">
                <a:solidFill>
                  <a:schemeClr val="accent3">
                    <a:lumMod val="60000"/>
                    <a:lumOff val="40000"/>
                  </a:schemeClr>
                </a:solidFill>
                <a:latin typeface="微软雅黑" panose="020B0503020204020204" pitchFamily="34" charset="-122"/>
                <a:ea typeface="微软雅黑" panose="020B0503020204020204" pitchFamily="34" charset="-122"/>
              </a:rPr>
              <a:t>进方案</a:t>
            </a:r>
            <a:r>
              <a:rPr lang="en-US" altLang="zh-CN" sz="2000" b="1" dirty="0" smtClean="0">
                <a:solidFill>
                  <a:schemeClr val="tx1"/>
                </a:solidFill>
                <a:latin typeface="微软雅黑" panose="020B0503020204020204" pitchFamily="34" charset="-122"/>
                <a:ea typeface="微软雅黑" panose="020B0503020204020204" pitchFamily="34" charset="-122"/>
              </a:rPr>
              <a:t>	</a:t>
            </a:r>
            <a:r>
              <a:rPr lang="zh-CN" altLang="en-US" sz="2000" b="1" dirty="0" smtClean="0">
                <a:solidFill>
                  <a:schemeClr val="tx1"/>
                </a:solidFill>
                <a:latin typeface="微软雅黑" panose="020B0503020204020204" pitchFamily="34" charset="-122"/>
                <a:ea typeface="微软雅黑" panose="020B0503020204020204" pitchFamily="34" charset="-122"/>
              </a:rPr>
              <a:t>多点一次平滑算法，即取</a:t>
            </a:r>
            <a:r>
              <a:rPr lang="zh-CN" altLang="en-US" sz="2000" b="1" dirty="0">
                <a:solidFill>
                  <a:schemeClr val="tx1"/>
                </a:solidFill>
                <a:latin typeface="微软雅黑" panose="020B0503020204020204" pitchFamily="34" charset="-122"/>
                <a:ea typeface="微软雅黑" panose="020B0503020204020204" pitchFamily="34" charset="-122"/>
              </a:rPr>
              <a:t>多个</a:t>
            </a:r>
            <a:r>
              <a:rPr lang="zh-CN" altLang="en-US" sz="2000" b="1" dirty="0" smtClean="0">
                <a:solidFill>
                  <a:schemeClr val="tx1"/>
                </a:solidFill>
                <a:latin typeface="微软雅黑" panose="020B0503020204020204" pitchFamily="34" charset="-122"/>
                <a:ea typeface="微软雅黑" panose="020B0503020204020204" pitchFamily="34" charset="-122"/>
              </a:rPr>
              <a:t>点加速度平均值</a:t>
            </a:r>
            <a:endParaRPr lang="zh-CN" altLang="zh-CN" sz="2000" b="1" dirty="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14</a:t>
            </a:r>
            <a:endParaRPr lang="zh-CN" altLang="en-US" b="1" dirty="0">
              <a:solidFill>
                <a:schemeClr val="bg1"/>
              </a:solidFill>
            </a:endParaRPr>
          </a:p>
        </p:txBody>
      </p:sp>
    </p:spTree>
    <p:extLst>
      <p:ext uri="{BB962C8B-B14F-4D97-AF65-F5344CB8AC3E}">
        <p14:creationId xmlns:p14="http://schemas.microsoft.com/office/powerpoint/2010/main" val="238515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第四章	基于单片机的手指运动加速度数据处理方法</a:t>
            </a:r>
          </a:p>
        </p:txBody>
      </p:sp>
      <p:sp>
        <p:nvSpPr>
          <p:cNvPr id="29" name="副标题 28"/>
          <p:cNvSpPr>
            <a:spLocks noGrp="1"/>
          </p:cNvSpPr>
          <p:nvPr>
            <p:ph type="subTitle" idx="1"/>
          </p:nvPr>
        </p:nvSpPr>
        <p:spPr>
          <a:xfrm>
            <a:off x="899592" y="1954699"/>
            <a:ext cx="8064896" cy="3922573"/>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2.2.</a:t>
            </a:r>
            <a:r>
              <a:rPr lang="zh-CN" altLang="en-US" sz="2400" b="1" dirty="0" smtClean="0">
                <a:solidFill>
                  <a:srgbClr val="92D050"/>
                </a:solidFill>
                <a:latin typeface="微软雅黑" panose="020B0503020204020204" pitchFamily="34" charset="-122"/>
                <a:ea typeface="微软雅黑" panose="020B0503020204020204" pitchFamily="34" charset="-122"/>
              </a:rPr>
              <a:t>加</a:t>
            </a:r>
            <a:r>
              <a:rPr lang="zh-CN" altLang="en-US" sz="2400" b="1" dirty="0">
                <a:solidFill>
                  <a:srgbClr val="92D050"/>
                </a:solidFill>
                <a:latin typeface="微软雅黑" panose="020B0503020204020204" pitchFamily="34" charset="-122"/>
                <a:ea typeface="微软雅黑" panose="020B0503020204020204" pitchFamily="34" charset="-122"/>
              </a:rPr>
              <a:t>速度数据平滑处</a:t>
            </a:r>
            <a:r>
              <a:rPr lang="zh-CN" altLang="en-US" sz="2400" b="1" dirty="0" smtClean="0">
                <a:solidFill>
                  <a:srgbClr val="92D050"/>
                </a:solidFill>
                <a:latin typeface="微软雅黑" panose="020B0503020204020204" pitchFamily="34" charset="-122"/>
                <a:ea typeface="微软雅黑" panose="020B0503020204020204" pitchFamily="34" charset="-122"/>
              </a:rPr>
              <a:t>理：</a:t>
            </a:r>
            <a:endParaRPr lang="zh-CN" altLang="en-US" sz="2400" b="1" dirty="0">
              <a:solidFill>
                <a:srgbClr val="92D050"/>
              </a:solidFill>
              <a:latin typeface="微软雅黑" panose="020B0503020204020204" pitchFamily="34" charset="-122"/>
              <a:ea typeface="微软雅黑" panose="020B0503020204020204" pitchFamily="34" charset="-122"/>
            </a:endParaRPr>
          </a:p>
        </p:txBody>
      </p:sp>
      <p:graphicFrame>
        <p:nvGraphicFramePr>
          <p:cNvPr id="4" name="图表 3"/>
          <p:cNvGraphicFramePr/>
          <p:nvPr>
            <p:extLst>
              <p:ext uri="{D42A27DB-BD31-4B8C-83A1-F6EECF244321}">
                <p14:modId xmlns:p14="http://schemas.microsoft.com/office/powerpoint/2010/main" val="3692014198"/>
              </p:ext>
            </p:extLst>
          </p:nvPr>
        </p:nvGraphicFramePr>
        <p:xfrm>
          <a:off x="539552" y="2348880"/>
          <a:ext cx="7632848" cy="3888432"/>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15</a:t>
            </a:r>
            <a:endParaRPr lang="zh-CN" altLang="en-US" b="1" dirty="0">
              <a:solidFill>
                <a:schemeClr val="bg1"/>
              </a:solidFill>
            </a:endParaRPr>
          </a:p>
        </p:txBody>
      </p:sp>
    </p:spTree>
    <p:extLst>
      <p:ext uri="{BB962C8B-B14F-4D97-AF65-F5344CB8AC3E}">
        <p14:creationId xmlns:p14="http://schemas.microsoft.com/office/powerpoint/2010/main" val="237288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第四章	基于单片机的手指运动加速度数据处理方法</a:t>
            </a:r>
          </a:p>
        </p:txBody>
      </p:sp>
      <p:sp>
        <p:nvSpPr>
          <p:cNvPr id="29" name="副标题 28"/>
          <p:cNvSpPr>
            <a:spLocks noGrp="1"/>
          </p:cNvSpPr>
          <p:nvPr>
            <p:ph type="subTitle" idx="1"/>
          </p:nvPr>
        </p:nvSpPr>
        <p:spPr>
          <a:xfrm>
            <a:off x="899592" y="1954699"/>
            <a:ext cx="8064896" cy="3922573"/>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2.2.</a:t>
            </a:r>
            <a:r>
              <a:rPr lang="zh-CN" altLang="en-US" sz="2400" b="1" dirty="0">
                <a:solidFill>
                  <a:srgbClr val="92D050"/>
                </a:solidFill>
                <a:latin typeface="微软雅黑" panose="020B0503020204020204" pitchFamily="34" charset="-122"/>
                <a:ea typeface="微软雅黑" panose="020B0503020204020204" pitchFamily="34" charset="-122"/>
              </a:rPr>
              <a:t>加速度数据平滑处</a:t>
            </a:r>
            <a:r>
              <a:rPr lang="zh-CN" altLang="en-US" sz="2400" b="1" dirty="0" smtClean="0">
                <a:solidFill>
                  <a:srgbClr val="92D050"/>
                </a:solidFill>
                <a:latin typeface="微软雅黑" panose="020B0503020204020204" pitchFamily="34" charset="-122"/>
                <a:ea typeface="微软雅黑" panose="020B0503020204020204" pitchFamily="34" charset="-122"/>
              </a:rPr>
              <a:t>理：</a:t>
            </a:r>
            <a:endParaRPr lang="zh-CN" altLang="en-US" sz="2400" b="1" dirty="0">
              <a:solidFill>
                <a:srgbClr val="92D050"/>
              </a:solidFill>
              <a:latin typeface="微软雅黑" panose="020B0503020204020204" pitchFamily="34" charset="-122"/>
              <a:ea typeface="微软雅黑" panose="020B0503020204020204" pitchFamily="34" charset="-122"/>
            </a:endParaRPr>
          </a:p>
          <a:p>
            <a:pPr algn="l"/>
            <a:endParaRPr lang="en-US" altLang="zh-CN" sz="2000" b="1" dirty="0" smtClean="0">
              <a:solidFill>
                <a:schemeClr val="accent3">
                  <a:lumMod val="60000"/>
                  <a:lumOff val="40000"/>
                </a:schemeClr>
              </a:solidFill>
              <a:latin typeface="微软雅黑" panose="020B0503020204020204" pitchFamily="34" charset="-122"/>
              <a:ea typeface="微软雅黑" panose="020B0503020204020204" pitchFamily="34" charset="-122"/>
            </a:endParaRPr>
          </a:p>
          <a:p>
            <a:pPr algn="l"/>
            <a:r>
              <a:rPr lang="zh-CN" altLang="en-US" sz="2000" b="1" dirty="0" smtClean="0">
                <a:solidFill>
                  <a:schemeClr val="accent3">
                    <a:lumMod val="60000"/>
                    <a:lumOff val="40000"/>
                  </a:schemeClr>
                </a:solidFill>
                <a:latin typeface="微软雅黑" panose="020B0503020204020204" pitchFamily="34" charset="-122"/>
                <a:ea typeface="微软雅黑" panose="020B0503020204020204" pitchFamily="34" charset="-122"/>
              </a:rPr>
              <a:t>加速度数据平滑处理方法代码：</a:t>
            </a:r>
            <a:endParaRPr lang="en-US" altLang="zh-CN" sz="2000" b="1" dirty="0" smtClean="0">
              <a:solidFill>
                <a:schemeClr val="accent3">
                  <a:lumMod val="60000"/>
                  <a:lumOff val="40000"/>
                </a:schemeClr>
              </a:solidFill>
              <a:latin typeface="微软雅黑" panose="020B0503020204020204" pitchFamily="34" charset="-122"/>
              <a:ea typeface="微软雅黑" panose="020B0503020204020204" pitchFamily="34" charset="-122"/>
            </a:endParaRPr>
          </a:p>
          <a:p>
            <a:pPr algn="l"/>
            <a:endParaRPr lang="en-US" altLang="zh-CN" sz="2000" b="1" dirty="0">
              <a:solidFill>
                <a:schemeClr val="accent3">
                  <a:lumMod val="60000"/>
                  <a:lumOff val="40000"/>
                </a:schemeClr>
              </a:solidFill>
              <a:latin typeface="微软雅黑" panose="020B0503020204020204" pitchFamily="34" charset="-122"/>
              <a:ea typeface="微软雅黑" panose="020B0503020204020204" pitchFamily="34" charset="-122"/>
            </a:endParaRPr>
          </a:p>
          <a:p>
            <a:pPr algn="l"/>
            <a:r>
              <a:rPr lang="en-US" altLang="zh-CN" sz="2000" b="1" dirty="0">
                <a:solidFill>
                  <a:schemeClr val="tx1"/>
                </a:solidFill>
                <a:latin typeface="微软雅黑" panose="020B0503020204020204" pitchFamily="34" charset="-122"/>
                <a:ea typeface="微软雅黑" panose="020B0503020204020204" pitchFamily="34" charset="-122"/>
              </a:rPr>
              <a:t>int  F15(int in[])  {</a:t>
            </a:r>
          </a:p>
          <a:p>
            <a:pPr algn="l"/>
            <a:r>
              <a:rPr lang="en-US" altLang="zh-CN" sz="2000" b="1" dirty="0">
                <a:solidFill>
                  <a:schemeClr val="tx1"/>
                </a:solidFill>
                <a:latin typeface="微软雅黑" panose="020B0503020204020204" pitchFamily="34" charset="-122"/>
                <a:ea typeface="微软雅黑" panose="020B0503020204020204" pitchFamily="34" charset="-122"/>
              </a:rPr>
              <a:t>  int averange = 0;</a:t>
            </a:r>
          </a:p>
          <a:p>
            <a:pPr algn="l"/>
            <a:r>
              <a:rPr lang="en-US" altLang="zh-CN" sz="2000" b="1" dirty="0">
                <a:solidFill>
                  <a:schemeClr val="tx1"/>
                </a:solidFill>
                <a:latin typeface="微软雅黑" panose="020B0503020204020204" pitchFamily="34" charset="-122"/>
                <a:ea typeface="微软雅黑" panose="020B0503020204020204" pitchFamily="34" charset="-122"/>
              </a:rPr>
              <a:t>  for (int i = 43; i &lt; 58; i++) averange += in[i];</a:t>
            </a:r>
          </a:p>
          <a:p>
            <a:pPr algn="l"/>
            <a:r>
              <a:rPr lang="en-US" altLang="zh-CN" sz="2000" b="1" dirty="0">
                <a:solidFill>
                  <a:schemeClr val="tx1"/>
                </a:solidFill>
                <a:latin typeface="微软雅黑" panose="020B0503020204020204" pitchFamily="34" charset="-122"/>
                <a:ea typeface="微软雅黑" panose="020B0503020204020204" pitchFamily="34" charset="-122"/>
              </a:rPr>
              <a:t>  return averange /= 15.0;</a:t>
            </a:r>
          </a:p>
          <a:p>
            <a:pPr algn="l"/>
            <a:r>
              <a:rPr lang="en-US" altLang="zh-CN" sz="2000" b="1" dirty="0">
                <a:solidFill>
                  <a:schemeClr val="tx1"/>
                </a:solidFill>
                <a:latin typeface="微软雅黑" panose="020B0503020204020204" pitchFamily="34" charset="-122"/>
                <a:ea typeface="微软雅黑" panose="020B0503020204020204" pitchFamily="34" charset="-122"/>
              </a:rPr>
              <a:t>}</a:t>
            </a:r>
          </a:p>
          <a:p>
            <a:pPr algn="l"/>
            <a:endParaRPr lang="en-US" altLang="zh-CN" sz="2000" b="1" dirty="0" smtClean="0">
              <a:solidFill>
                <a:schemeClr val="accent3">
                  <a:lumMod val="60000"/>
                  <a:lumOff val="40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16</a:t>
            </a:r>
            <a:endParaRPr lang="zh-CN" altLang="en-US" b="1" dirty="0">
              <a:solidFill>
                <a:schemeClr val="bg1"/>
              </a:solidFill>
            </a:endParaRPr>
          </a:p>
        </p:txBody>
      </p:sp>
    </p:spTree>
    <p:extLst>
      <p:ext uri="{BB962C8B-B14F-4D97-AF65-F5344CB8AC3E}">
        <p14:creationId xmlns:p14="http://schemas.microsoft.com/office/powerpoint/2010/main" val="358450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第四章	基于单片机的手指运动加速度数据处理方法</a:t>
            </a:r>
          </a:p>
        </p:txBody>
      </p:sp>
      <p:sp>
        <p:nvSpPr>
          <p:cNvPr id="29" name="副标题 28"/>
          <p:cNvSpPr>
            <a:spLocks noGrp="1"/>
          </p:cNvSpPr>
          <p:nvPr>
            <p:ph type="subTitle" idx="1"/>
          </p:nvPr>
        </p:nvSpPr>
        <p:spPr>
          <a:xfrm>
            <a:off x="899592" y="1954699"/>
            <a:ext cx="8064896" cy="3922573"/>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2.3.</a:t>
            </a:r>
            <a:r>
              <a:rPr lang="zh-CN" altLang="en-US" sz="2400" b="1" dirty="0">
                <a:solidFill>
                  <a:srgbClr val="92D050"/>
                </a:solidFill>
                <a:latin typeface="微软雅黑" panose="020B0503020204020204" pitchFamily="34" charset="-122"/>
                <a:ea typeface="微软雅黑" panose="020B0503020204020204" pitchFamily="34" charset="-122"/>
              </a:rPr>
              <a:t>消除加速度趋势项：</a:t>
            </a:r>
          </a:p>
        </p:txBody>
      </p:sp>
      <p:graphicFrame>
        <p:nvGraphicFramePr>
          <p:cNvPr id="5" name="图表 4"/>
          <p:cNvGraphicFramePr/>
          <p:nvPr>
            <p:extLst>
              <p:ext uri="{D42A27DB-BD31-4B8C-83A1-F6EECF244321}">
                <p14:modId xmlns:p14="http://schemas.microsoft.com/office/powerpoint/2010/main" val="2649523391"/>
              </p:ext>
            </p:extLst>
          </p:nvPr>
        </p:nvGraphicFramePr>
        <p:xfrm>
          <a:off x="683568" y="2564904"/>
          <a:ext cx="7632848" cy="3600400"/>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17</a:t>
            </a:r>
            <a:endParaRPr lang="zh-CN" altLang="en-US" b="1" dirty="0">
              <a:solidFill>
                <a:schemeClr val="bg1"/>
              </a:solidFill>
            </a:endParaRPr>
          </a:p>
        </p:txBody>
      </p:sp>
    </p:spTree>
    <p:extLst>
      <p:ext uri="{BB962C8B-B14F-4D97-AF65-F5344CB8AC3E}">
        <p14:creationId xmlns:p14="http://schemas.microsoft.com/office/powerpoint/2010/main" val="332064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第四章	基于单片机的手指运动加速度数据处理方法</a:t>
            </a:r>
          </a:p>
        </p:txBody>
      </p:sp>
      <p:sp>
        <p:nvSpPr>
          <p:cNvPr id="29" name="副标题 28"/>
          <p:cNvSpPr>
            <a:spLocks noGrp="1"/>
          </p:cNvSpPr>
          <p:nvPr>
            <p:ph type="subTitle" idx="1"/>
          </p:nvPr>
        </p:nvSpPr>
        <p:spPr>
          <a:xfrm>
            <a:off x="899592" y="1954699"/>
            <a:ext cx="8064896" cy="3922573"/>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2.3.</a:t>
            </a:r>
            <a:r>
              <a:rPr lang="zh-CN" altLang="en-US" sz="2400" b="1" dirty="0">
                <a:solidFill>
                  <a:srgbClr val="92D050"/>
                </a:solidFill>
                <a:latin typeface="微软雅黑" panose="020B0503020204020204" pitchFamily="34" charset="-122"/>
                <a:ea typeface="微软雅黑" panose="020B0503020204020204" pitchFamily="34" charset="-122"/>
              </a:rPr>
              <a:t>消除加速度趋势项</a:t>
            </a:r>
            <a:r>
              <a:rPr lang="zh-CN" altLang="en-US" sz="2400" b="1" dirty="0" smtClean="0">
                <a:solidFill>
                  <a:srgbClr val="92D050"/>
                </a:solidFill>
                <a:latin typeface="微软雅黑" panose="020B0503020204020204" pitchFamily="34" charset="-122"/>
                <a:ea typeface="微软雅黑" panose="020B0503020204020204" pitchFamily="34" charset="-122"/>
              </a:rPr>
              <a:t>：</a:t>
            </a:r>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r>
              <a:rPr lang="zh-CN" altLang="en-US" sz="2000" b="1" dirty="0" smtClean="0">
                <a:solidFill>
                  <a:schemeClr val="tx1"/>
                </a:solidFill>
                <a:latin typeface="微软雅黑" panose="020B0503020204020204" pitchFamily="34" charset="-122"/>
                <a:ea typeface="微软雅黑" panose="020B0503020204020204" pitchFamily="34" charset="-122"/>
              </a:rPr>
              <a:t>二次多项式拟合法</a:t>
            </a:r>
            <a:r>
              <a:rPr lang="en-US" altLang="zh-CN" sz="2000" b="1" dirty="0" smtClean="0">
                <a:solidFill>
                  <a:schemeClr val="tx1"/>
                </a:solidFill>
                <a:latin typeface="微软雅黑" panose="020B0503020204020204" pitchFamily="34" charset="-122"/>
                <a:ea typeface="微软雅黑" panose="020B0503020204020204" pitchFamily="34" charset="-122"/>
              </a:rPr>
              <a:t>	</a:t>
            </a:r>
            <a:r>
              <a:rPr lang="zh-CN" altLang="en-US" sz="2000" b="1" dirty="0" smtClean="0">
                <a:solidFill>
                  <a:schemeClr val="tx1"/>
                </a:solidFill>
                <a:latin typeface="微软雅黑" panose="020B0503020204020204" pitchFamily="34" charset="-122"/>
                <a:ea typeface="微软雅黑" panose="020B0503020204020204" pitchFamily="34" charset="-122"/>
              </a:rPr>
              <a:t>不适用于变化的趋势项</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r>
              <a:rPr lang="zh-CN" altLang="en-US" sz="2000" b="1" dirty="0" smtClean="0">
                <a:solidFill>
                  <a:schemeClr val="tx1"/>
                </a:solidFill>
                <a:latin typeface="微软雅黑" panose="020B0503020204020204" pitchFamily="34" charset="-122"/>
                <a:ea typeface="微软雅黑" panose="020B0503020204020204" pitchFamily="34" charset="-122"/>
              </a:rPr>
              <a:t>频域滤波法</a:t>
            </a:r>
            <a:r>
              <a:rPr lang="en-US" altLang="zh-CN" sz="2000" b="1" dirty="0" smtClean="0">
                <a:solidFill>
                  <a:schemeClr val="tx1"/>
                </a:solidFill>
                <a:latin typeface="微软雅黑" panose="020B0503020204020204" pitchFamily="34" charset="-122"/>
                <a:ea typeface="微软雅黑" panose="020B0503020204020204" pitchFamily="34" charset="-122"/>
              </a:rPr>
              <a:t>		</a:t>
            </a:r>
            <a:r>
              <a:rPr lang="zh-CN" altLang="en-US" sz="2000" b="1" dirty="0" smtClean="0">
                <a:solidFill>
                  <a:schemeClr val="tx1"/>
                </a:solidFill>
                <a:latin typeface="微软雅黑" panose="020B0503020204020204" pitchFamily="34" charset="-122"/>
                <a:ea typeface="微软雅黑" panose="020B0503020204020204" pitchFamily="34" charset="-122"/>
              </a:rPr>
              <a:t>计算量大</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l"/>
            <a:endParaRPr lang="en-US" altLang="zh-CN" sz="2000" b="1" dirty="0">
              <a:solidFill>
                <a:schemeClr val="tx1"/>
              </a:solidFill>
              <a:latin typeface="微软雅黑" panose="020B0503020204020204" pitchFamily="34" charset="-122"/>
              <a:ea typeface="微软雅黑" panose="020B0503020204020204" pitchFamily="34" charset="-122"/>
            </a:endParaRPr>
          </a:p>
          <a:p>
            <a:pPr algn="l"/>
            <a:r>
              <a:rPr lang="zh-CN" altLang="en-US" sz="2000" b="1" dirty="0" smtClean="0">
                <a:solidFill>
                  <a:schemeClr val="accent3">
                    <a:lumMod val="60000"/>
                    <a:lumOff val="40000"/>
                  </a:schemeClr>
                </a:solidFill>
                <a:latin typeface="微软雅黑" panose="020B0503020204020204" pitchFamily="34" charset="-122"/>
                <a:ea typeface="微软雅黑" panose="020B0503020204020204" pitchFamily="34" charset="-122"/>
              </a:rPr>
              <a:t>解决方法</a:t>
            </a:r>
            <a:r>
              <a:rPr lang="en-US" altLang="zh-CN" sz="2000" b="1" dirty="0" smtClean="0">
                <a:solidFill>
                  <a:schemeClr val="tx1"/>
                </a:solidFill>
                <a:latin typeface="微软雅黑" panose="020B0503020204020204" pitchFamily="34" charset="-122"/>
                <a:ea typeface="微软雅黑" panose="020B0503020204020204" pitchFamily="34" charset="-122"/>
              </a:rPr>
              <a:t>		</a:t>
            </a:r>
            <a:r>
              <a:rPr lang="zh-CN" altLang="en-US" sz="2000" b="1" dirty="0" smtClean="0">
                <a:solidFill>
                  <a:schemeClr val="tx1"/>
                </a:solidFill>
                <a:latin typeface="微软雅黑" panose="020B0503020204020204" pitchFamily="34" charset="-122"/>
                <a:ea typeface="微软雅黑" panose="020B0503020204020204" pitchFamily="34" charset="-122"/>
              </a:rPr>
              <a:t>多</a:t>
            </a:r>
            <a:r>
              <a:rPr lang="zh-CN" altLang="en-US" sz="2000" b="1" dirty="0">
                <a:solidFill>
                  <a:schemeClr val="tx1"/>
                </a:solidFill>
                <a:latin typeface="微软雅黑" panose="020B0503020204020204" pitchFamily="34" charset="-122"/>
                <a:ea typeface="微软雅黑" panose="020B0503020204020204" pitchFamily="34" charset="-122"/>
              </a:rPr>
              <a:t>点一</a:t>
            </a:r>
            <a:r>
              <a:rPr lang="zh-CN" altLang="en-US" sz="2000" b="1" dirty="0" smtClean="0">
                <a:solidFill>
                  <a:schemeClr val="tx1"/>
                </a:solidFill>
                <a:latin typeface="微软雅黑" panose="020B0503020204020204" pitchFamily="34" charset="-122"/>
                <a:ea typeface="微软雅黑" panose="020B0503020204020204" pitchFamily="34" charset="-122"/>
              </a:rPr>
              <a:t>次平滑算法</a:t>
            </a:r>
            <a:endParaRPr lang="en-US" altLang="zh-CN" sz="2000" b="1" dirty="0" smtClean="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18</a:t>
            </a:r>
            <a:endParaRPr lang="zh-CN" altLang="en-US" b="1" dirty="0">
              <a:solidFill>
                <a:schemeClr val="bg1"/>
              </a:solidFill>
            </a:endParaRPr>
          </a:p>
        </p:txBody>
      </p:sp>
    </p:spTree>
    <p:extLst>
      <p:ext uri="{BB962C8B-B14F-4D97-AF65-F5344CB8AC3E}">
        <p14:creationId xmlns:p14="http://schemas.microsoft.com/office/powerpoint/2010/main" val="11443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lstStyle/>
          <a:p>
            <a:pPr algn="just"/>
            <a:r>
              <a:rPr lang="zh-CN" altLang="en-US" b="1" dirty="0" smtClean="0">
                <a:solidFill>
                  <a:schemeClr val="accent1">
                    <a:lumMod val="40000"/>
                    <a:lumOff val="60000"/>
                  </a:schemeClr>
                </a:solidFill>
                <a:latin typeface="微软雅黑" panose="020B0503020204020204" pitchFamily="34" charset="-122"/>
                <a:ea typeface="微软雅黑" panose="020B0503020204020204" pitchFamily="34" charset="-122"/>
              </a:rPr>
              <a:t>目录</a:t>
            </a:r>
            <a:endParaRPr lang="zh-CN" altLang="en-US" b="1" dirty="0">
              <a:solidFill>
                <a:schemeClr val="accent1">
                  <a:lumMod val="40000"/>
                  <a:lumOff val="60000"/>
                </a:schemeClr>
              </a:solidFill>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899592" y="1748408"/>
            <a:ext cx="7200800" cy="4560912"/>
          </a:xfrm>
        </p:spPr>
        <p:txBody>
          <a:bodyPr>
            <a:normAutofit lnSpcReduction="10000"/>
          </a:bodyPr>
          <a:lstStyle/>
          <a:p>
            <a:pPr algn="l"/>
            <a:r>
              <a:rPr lang="zh-CN" altLang="en-US" sz="2800" b="1" dirty="0" smtClean="0">
                <a:latin typeface="微软雅黑" panose="020B0503020204020204" pitchFamily="34" charset="-122"/>
                <a:ea typeface="微软雅黑" panose="020B0503020204020204" pitchFamily="34" charset="-122"/>
              </a:rPr>
              <a:t>第一章</a:t>
            </a:r>
            <a:r>
              <a:rPr lang="en-US" altLang="zh-CN" sz="2800" b="1" dirty="0" smtClean="0">
                <a:latin typeface="微软雅黑" panose="020B0503020204020204" pitchFamily="34" charset="-122"/>
                <a:ea typeface="微软雅黑" panose="020B0503020204020204" pitchFamily="34" charset="-122"/>
              </a:rPr>
              <a:t>	</a:t>
            </a:r>
            <a:r>
              <a:rPr lang="zh-CN" altLang="en-US" sz="2800" b="1" dirty="0" smtClean="0">
                <a:latin typeface="微软雅黑" panose="020B0503020204020204" pitchFamily="34" charset="-122"/>
                <a:ea typeface="微软雅黑" panose="020B0503020204020204" pitchFamily="34" charset="-122"/>
              </a:rPr>
              <a:t>绪论</a:t>
            </a:r>
            <a:endParaRPr lang="en-US" altLang="zh-CN" sz="2800" b="1" dirty="0" smtClean="0">
              <a:latin typeface="微软雅黑" panose="020B0503020204020204" pitchFamily="34" charset="-122"/>
              <a:ea typeface="微软雅黑" panose="020B0503020204020204" pitchFamily="34" charset="-122"/>
            </a:endParaRPr>
          </a:p>
          <a:p>
            <a:pPr algn="l"/>
            <a:r>
              <a:rPr lang="zh-CN" altLang="en-US" sz="2800" b="1" dirty="0">
                <a:latin typeface="微软雅黑" panose="020B0503020204020204" pitchFamily="34" charset="-122"/>
                <a:ea typeface="微软雅黑" panose="020B0503020204020204" pitchFamily="34" charset="-122"/>
              </a:rPr>
              <a:t>第二</a:t>
            </a:r>
            <a:r>
              <a:rPr lang="zh-CN" altLang="en-US" sz="2800" b="1" dirty="0" smtClean="0">
                <a:latin typeface="微软雅黑" panose="020B0503020204020204" pitchFamily="34" charset="-122"/>
                <a:ea typeface="微软雅黑" panose="020B0503020204020204" pitchFamily="34" charset="-122"/>
              </a:rPr>
              <a:t>章</a:t>
            </a:r>
            <a:r>
              <a:rPr lang="en-US" altLang="zh-CN" sz="2800" b="1" dirty="0" smtClean="0">
                <a:latin typeface="微软雅黑" panose="020B0503020204020204" pitchFamily="34" charset="-122"/>
                <a:ea typeface="微软雅黑" panose="020B0503020204020204" pitchFamily="34" charset="-122"/>
              </a:rPr>
              <a:t>	</a:t>
            </a:r>
            <a:r>
              <a:rPr lang="zh-CN" altLang="en-US" sz="2800" b="1" dirty="0" smtClean="0">
                <a:latin typeface="微软雅黑" panose="020B0503020204020204" pitchFamily="34" charset="-122"/>
                <a:ea typeface="微软雅黑" panose="020B0503020204020204" pitchFamily="34" charset="-122"/>
              </a:rPr>
              <a:t>手指运动参数检测系统的设计</a:t>
            </a:r>
            <a:endParaRPr lang="en-US" altLang="zh-CN" sz="2800" b="1" dirty="0" smtClean="0">
              <a:latin typeface="微软雅黑" panose="020B0503020204020204" pitchFamily="34" charset="-122"/>
              <a:ea typeface="微软雅黑" panose="020B0503020204020204" pitchFamily="34" charset="-122"/>
            </a:endParaRPr>
          </a:p>
          <a:p>
            <a:pPr algn="l"/>
            <a:r>
              <a:rPr lang="zh-CN" altLang="en-US" sz="2800" b="1" dirty="0">
                <a:latin typeface="微软雅黑" panose="020B0503020204020204" pitchFamily="34" charset="-122"/>
                <a:ea typeface="微软雅黑" panose="020B0503020204020204" pitchFamily="34" charset="-122"/>
              </a:rPr>
              <a:t>第三</a:t>
            </a:r>
            <a:r>
              <a:rPr lang="zh-CN" altLang="en-US" sz="2800" b="1" dirty="0" smtClean="0">
                <a:latin typeface="微软雅黑" panose="020B0503020204020204" pitchFamily="34" charset="-122"/>
                <a:ea typeface="微软雅黑" panose="020B0503020204020204" pitchFamily="34" charset="-122"/>
              </a:rPr>
              <a:t>章</a:t>
            </a:r>
            <a:r>
              <a:rPr lang="en-US" altLang="zh-CN" sz="2800" b="1" dirty="0" smtClean="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基于单片机的手指运动加速度</a:t>
            </a:r>
            <a:r>
              <a:rPr lang="zh-CN" altLang="en-US" sz="2800" b="1" dirty="0" smtClean="0">
                <a:latin typeface="微软雅黑" panose="020B0503020204020204" pitchFamily="34" charset="-122"/>
                <a:ea typeface="微软雅黑" panose="020B0503020204020204" pitchFamily="34" charset="-122"/>
              </a:rPr>
              <a:t>数</a:t>
            </a:r>
            <a:endParaRPr lang="en-US" altLang="zh-CN" sz="2800" b="1" dirty="0" smtClean="0">
              <a:latin typeface="微软雅黑" panose="020B0503020204020204" pitchFamily="34" charset="-122"/>
              <a:ea typeface="微软雅黑" panose="020B0503020204020204" pitchFamily="34" charset="-122"/>
            </a:endParaRPr>
          </a:p>
          <a:p>
            <a:pPr algn="l"/>
            <a:r>
              <a:rPr lang="en-US" altLang="zh-CN" sz="2800" b="1" dirty="0" smtClean="0">
                <a:latin typeface="微软雅黑" panose="020B0503020204020204" pitchFamily="34" charset="-122"/>
                <a:ea typeface="微软雅黑" panose="020B0503020204020204" pitchFamily="34" charset="-122"/>
              </a:rPr>
              <a:t>		</a:t>
            </a:r>
            <a:r>
              <a:rPr lang="zh-CN" altLang="en-US" sz="2800" b="1" dirty="0" smtClean="0">
                <a:latin typeface="微软雅黑" panose="020B0503020204020204" pitchFamily="34" charset="-122"/>
                <a:ea typeface="微软雅黑" panose="020B0503020204020204" pitchFamily="34" charset="-122"/>
              </a:rPr>
              <a:t>据</a:t>
            </a:r>
            <a:r>
              <a:rPr lang="zh-CN" altLang="en-US" sz="2800" b="1" dirty="0">
                <a:latin typeface="微软雅黑" panose="020B0503020204020204" pitchFamily="34" charset="-122"/>
                <a:ea typeface="微软雅黑" panose="020B0503020204020204" pitchFamily="34" charset="-122"/>
              </a:rPr>
              <a:t>处理原理及要</a:t>
            </a:r>
            <a:r>
              <a:rPr lang="zh-CN" altLang="en-US" sz="2800" b="1" dirty="0" smtClean="0">
                <a:latin typeface="微软雅黑" panose="020B0503020204020204" pitchFamily="34" charset="-122"/>
                <a:ea typeface="微软雅黑" panose="020B0503020204020204" pitchFamily="34" charset="-122"/>
              </a:rPr>
              <a:t>求</a:t>
            </a:r>
            <a:endParaRPr lang="en-US" altLang="zh-CN" sz="2800" b="1" dirty="0" smtClean="0">
              <a:latin typeface="微软雅黑" panose="020B0503020204020204" pitchFamily="34" charset="-122"/>
              <a:ea typeface="微软雅黑" panose="020B0503020204020204" pitchFamily="34" charset="-122"/>
            </a:endParaRPr>
          </a:p>
          <a:p>
            <a:pPr algn="l"/>
            <a:r>
              <a:rPr lang="zh-CN" altLang="en-US" sz="2800" b="1" dirty="0" smtClean="0">
                <a:solidFill>
                  <a:schemeClr val="tx1"/>
                </a:solidFill>
                <a:latin typeface="微软雅黑" panose="020B0503020204020204" pitchFamily="34" charset="-122"/>
                <a:ea typeface="微软雅黑" panose="020B0503020204020204" pitchFamily="34" charset="-122"/>
              </a:rPr>
              <a:t>第四章</a:t>
            </a:r>
            <a:r>
              <a:rPr lang="en-US" altLang="zh-CN" sz="2800" b="1" dirty="0" smtClean="0">
                <a:solidFill>
                  <a:schemeClr val="tx1"/>
                </a:solidFill>
                <a:latin typeface="微软雅黑" panose="020B0503020204020204" pitchFamily="34" charset="-122"/>
                <a:ea typeface="微软雅黑" panose="020B0503020204020204" pitchFamily="34" charset="-122"/>
              </a:rPr>
              <a:t>	</a:t>
            </a:r>
            <a:r>
              <a:rPr lang="zh-CN" altLang="en-US" sz="2800" b="1" dirty="0">
                <a:solidFill>
                  <a:schemeClr val="tx1"/>
                </a:solidFill>
                <a:latin typeface="微软雅黑" panose="020B0503020204020204" pitchFamily="34" charset="-122"/>
                <a:ea typeface="微软雅黑" panose="020B0503020204020204" pitchFamily="34" charset="-122"/>
              </a:rPr>
              <a:t>基于单片机的手指运动加速度</a:t>
            </a:r>
            <a:r>
              <a:rPr lang="zh-CN" altLang="en-US" sz="2800" b="1" dirty="0" smtClean="0">
                <a:solidFill>
                  <a:schemeClr val="tx1"/>
                </a:solidFill>
                <a:latin typeface="微软雅黑" panose="020B0503020204020204" pitchFamily="34" charset="-122"/>
                <a:ea typeface="微软雅黑" panose="020B0503020204020204" pitchFamily="34" charset="-122"/>
              </a:rPr>
              <a:t>数</a:t>
            </a:r>
            <a:endParaRPr lang="en-US" altLang="zh-CN" sz="2800" b="1" dirty="0" smtClean="0">
              <a:solidFill>
                <a:schemeClr val="tx1"/>
              </a:solidFill>
              <a:latin typeface="微软雅黑" panose="020B0503020204020204" pitchFamily="34" charset="-122"/>
              <a:ea typeface="微软雅黑" panose="020B0503020204020204" pitchFamily="34" charset="-122"/>
            </a:endParaRPr>
          </a:p>
          <a:p>
            <a:pPr algn="l"/>
            <a:r>
              <a:rPr lang="en-US" altLang="zh-CN" sz="2800" b="1" dirty="0">
                <a:solidFill>
                  <a:schemeClr val="tx1"/>
                </a:solidFill>
                <a:latin typeface="微软雅黑" panose="020B0503020204020204" pitchFamily="34" charset="-122"/>
                <a:ea typeface="微软雅黑" panose="020B0503020204020204" pitchFamily="34" charset="-122"/>
              </a:rPr>
              <a:t>	</a:t>
            </a:r>
            <a:r>
              <a:rPr lang="en-US" altLang="zh-CN" sz="2800" b="1" dirty="0" smtClean="0">
                <a:solidFill>
                  <a:schemeClr val="tx1"/>
                </a:solidFill>
                <a:latin typeface="微软雅黑" panose="020B0503020204020204" pitchFamily="34" charset="-122"/>
                <a:ea typeface="微软雅黑" panose="020B0503020204020204" pitchFamily="34" charset="-122"/>
              </a:rPr>
              <a:t>	</a:t>
            </a:r>
            <a:r>
              <a:rPr lang="zh-CN" altLang="en-US" sz="2800" b="1" dirty="0" smtClean="0">
                <a:solidFill>
                  <a:schemeClr val="tx1"/>
                </a:solidFill>
                <a:latin typeface="微软雅黑" panose="020B0503020204020204" pitchFamily="34" charset="-122"/>
                <a:ea typeface="微软雅黑" panose="020B0503020204020204" pitchFamily="34" charset="-122"/>
              </a:rPr>
              <a:t>据</a:t>
            </a:r>
            <a:r>
              <a:rPr lang="zh-CN" altLang="en-US" sz="2800" b="1" dirty="0">
                <a:solidFill>
                  <a:schemeClr val="tx1"/>
                </a:solidFill>
                <a:latin typeface="微软雅黑" panose="020B0503020204020204" pitchFamily="34" charset="-122"/>
                <a:ea typeface="微软雅黑" panose="020B0503020204020204" pitchFamily="34" charset="-122"/>
              </a:rPr>
              <a:t>处理方</a:t>
            </a:r>
            <a:r>
              <a:rPr lang="zh-CN" altLang="en-US" sz="2800" b="1" dirty="0" smtClean="0">
                <a:solidFill>
                  <a:schemeClr val="tx1"/>
                </a:solidFill>
                <a:latin typeface="微软雅黑" panose="020B0503020204020204" pitchFamily="34" charset="-122"/>
                <a:ea typeface="微软雅黑" panose="020B0503020204020204" pitchFamily="34" charset="-122"/>
              </a:rPr>
              <a:t>法</a:t>
            </a:r>
            <a:endParaRPr lang="en-US" altLang="zh-CN" sz="2800" b="1" dirty="0" smtClean="0">
              <a:solidFill>
                <a:schemeClr val="tx1"/>
              </a:solidFill>
              <a:latin typeface="微软雅黑" panose="020B0503020204020204" pitchFamily="34" charset="-122"/>
              <a:ea typeface="微软雅黑" panose="020B0503020204020204" pitchFamily="34" charset="-122"/>
            </a:endParaRPr>
          </a:p>
          <a:p>
            <a:pPr algn="l"/>
            <a:r>
              <a:rPr lang="zh-CN" altLang="en-US" sz="2800" b="1" dirty="0" smtClean="0">
                <a:latin typeface="微软雅黑" panose="020B0503020204020204" pitchFamily="34" charset="-122"/>
                <a:ea typeface="微软雅黑" panose="020B0503020204020204" pitchFamily="34" charset="-122"/>
              </a:rPr>
              <a:t>第五章</a:t>
            </a:r>
            <a:r>
              <a:rPr lang="en-US" altLang="zh-CN" sz="2800" b="1" dirty="0" smtClean="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手指运动参数检测系统检测性</a:t>
            </a:r>
            <a:r>
              <a:rPr lang="zh-CN" altLang="en-US" sz="2800" b="1" dirty="0" smtClean="0">
                <a:latin typeface="微软雅黑" panose="020B0503020204020204" pitchFamily="34" charset="-122"/>
                <a:ea typeface="微软雅黑" panose="020B0503020204020204" pitchFamily="34" charset="-122"/>
              </a:rPr>
              <a:t>能</a:t>
            </a:r>
            <a:endParaRPr lang="en-US" altLang="zh-CN" sz="2800" b="1" dirty="0" smtClean="0">
              <a:latin typeface="微软雅黑" panose="020B0503020204020204" pitchFamily="34" charset="-122"/>
              <a:ea typeface="微软雅黑" panose="020B0503020204020204" pitchFamily="34" charset="-122"/>
            </a:endParaRPr>
          </a:p>
          <a:p>
            <a:pPr algn="l"/>
            <a:r>
              <a:rPr lang="en-US" altLang="zh-CN" sz="2800" b="1" dirty="0">
                <a:latin typeface="微软雅黑" panose="020B0503020204020204" pitchFamily="34" charset="-122"/>
                <a:ea typeface="微软雅黑" panose="020B0503020204020204" pitchFamily="34" charset="-122"/>
              </a:rPr>
              <a:t>	</a:t>
            </a:r>
            <a:r>
              <a:rPr lang="en-US" altLang="zh-CN" sz="2800" b="1" dirty="0" smtClean="0">
                <a:latin typeface="微软雅黑" panose="020B0503020204020204" pitchFamily="34" charset="-122"/>
                <a:ea typeface="微软雅黑" panose="020B0503020204020204" pitchFamily="34" charset="-122"/>
              </a:rPr>
              <a:t>	</a:t>
            </a:r>
            <a:r>
              <a:rPr lang="zh-CN" altLang="en-US" sz="2800" b="1" dirty="0" smtClean="0">
                <a:latin typeface="微软雅黑" panose="020B0503020204020204" pitchFamily="34" charset="-122"/>
                <a:ea typeface="微软雅黑" panose="020B0503020204020204" pitchFamily="34" charset="-122"/>
              </a:rPr>
              <a:t>的</a:t>
            </a:r>
            <a:r>
              <a:rPr lang="zh-CN" altLang="en-US" sz="2800" b="1" dirty="0">
                <a:latin typeface="微软雅黑" panose="020B0503020204020204" pitchFamily="34" charset="-122"/>
                <a:ea typeface="微软雅黑" panose="020B0503020204020204" pitchFamily="34" charset="-122"/>
              </a:rPr>
              <a:t>评估</a:t>
            </a:r>
            <a:endParaRPr lang="en-US" altLang="zh-CN" sz="2800" b="1" dirty="0" smtClean="0">
              <a:latin typeface="微软雅黑" panose="020B0503020204020204" pitchFamily="34" charset="-122"/>
              <a:ea typeface="微软雅黑" panose="020B0503020204020204" pitchFamily="34" charset="-122"/>
            </a:endParaRPr>
          </a:p>
          <a:p>
            <a:pPr algn="l"/>
            <a:r>
              <a:rPr lang="zh-CN" altLang="en-US" sz="2800" b="1" dirty="0">
                <a:latin typeface="微软雅黑" panose="020B0503020204020204" pitchFamily="34" charset="-122"/>
                <a:ea typeface="微软雅黑" panose="020B0503020204020204" pitchFamily="34" charset="-122"/>
              </a:rPr>
              <a:t>第六</a:t>
            </a:r>
            <a:r>
              <a:rPr lang="zh-CN" altLang="en-US" sz="2800" b="1" dirty="0" smtClean="0">
                <a:latin typeface="微软雅黑" panose="020B0503020204020204" pitchFamily="34" charset="-122"/>
                <a:ea typeface="微软雅黑" panose="020B0503020204020204" pitchFamily="34" charset="-122"/>
              </a:rPr>
              <a:t>章</a:t>
            </a:r>
            <a:r>
              <a:rPr lang="en-US" altLang="zh-CN" sz="2800" b="1" dirty="0" smtClean="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总结与展望</a:t>
            </a:r>
            <a:endParaRPr lang="en-US" altLang="zh-CN" sz="2800" b="1" dirty="0" smtClean="0">
              <a:latin typeface="微软雅黑" panose="020B0503020204020204" pitchFamily="34" charset="-122"/>
              <a:ea typeface="微软雅黑" panose="020B0503020204020204" pitchFamily="34" charset="-122"/>
            </a:endParaRPr>
          </a:p>
          <a:p>
            <a:pPr algn="l"/>
            <a:endParaRPr lang="en-US" altLang="zh-CN" sz="2800" b="1" dirty="0" smtClean="0">
              <a:latin typeface="微软雅黑" panose="020B0503020204020204" pitchFamily="34" charset="-122"/>
              <a:ea typeface="微软雅黑" panose="020B0503020204020204" pitchFamily="34" charset="-122"/>
            </a:endParaRPr>
          </a:p>
          <a:p>
            <a:pPr algn="l"/>
            <a:endParaRPr lang="zh-CN" altLang="en-US" sz="28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1</a:t>
            </a:r>
            <a:endParaRPr lang="zh-CN" altLang="en-US" b="1" dirty="0">
              <a:solidFill>
                <a:schemeClr val="bg1"/>
              </a:solidFill>
            </a:endParaRPr>
          </a:p>
        </p:txBody>
      </p:sp>
    </p:spTree>
    <p:extLst>
      <p:ext uri="{BB962C8B-B14F-4D97-AF65-F5344CB8AC3E}">
        <p14:creationId xmlns:p14="http://schemas.microsoft.com/office/powerpoint/2010/main" val="7595244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第四章	基于单片机的手指运动加速度数据处理方法</a:t>
            </a:r>
          </a:p>
        </p:txBody>
      </p:sp>
      <p:sp>
        <p:nvSpPr>
          <p:cNvPr id="29" name="副标题 28"/>
          <p:cNvSpPr>
            <a:spLocks noGrp="1"/>
          </p:cNvSpPr>
          <p:nvPr>
            <p:ph type="subTitle" idx="1"/>
          </p:nvPr>
        </p:nvSpPr>
        <p:spPr>
          <a:xfrm>
            <a:off x="899592" y="1954699"/>
            <a:ext cx="8064896" cy="3922573"/>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2.3.</a:t>
            </a:r>
            <a:r>
              <a:rPr lang="zh-CN" altLang="en-US" sz="2400" b="1" dirty="0">
                <a:solidFill>
                  <a:srgbClr val="92D050"/>
                </a:solidFill>
                <a:latin typeface="微软雅黑" panose="020B0503020204020204" pitchFamily="34" charset="-122"/>
                <a:ea typeface="微软雅黑" panose="020B0503020204020204" pitchFamily="34" charset="-122"/>
              </a:rPr>
              <a:t>消除加速度趋势项</a:t>
            </a:r>
            <a:r>
              <a:rPr lang="zh-CN" altLang="en-US" sz="2400" b="1" dirty="0" smtClean="0">
                <a:solidFill>
                  <a:srgbClr val="92D050"/>
                </a:solidFill>
                <a:latin typeface="微软雅黑" panose="020B0503020204020204" pitchFamily="34" charset="-122"/>
                <a:ea typeface="微软雅黑" panose="020B0503020204020204" pitchFamily="34" charset="-122"/>
              </a:rPr>
              <a:t>：</a:t>
            </a:r>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graphicFrame>
        <p:nvGraphicFramePr>
          <p:cNvPr id="4" name="图表 3"/>
          <p:cNvGraphicFramePr/>
          <p:nvPr>
            <p:extLst>
              <p:ext uri="{D42A27DB-BD31-4B8C-83A1-F6EECF244321}">
                <p14:modId xmlns:p14="http://schemas.microsoft.com/office/powerpoint/2010/main" val="4147537643"/>
              </p:ext>
            </p:extLst>
          </p:nvPr>
        </p:nvGraphicFramePr>
        <p:xfrm>
          <a:off x="827584" y="2492896"/>
          <a:ext cx="7560840" cy="3888432"/>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19</a:t>
            </a:r>
            <a:endParaRPr lang="zh-CN" altLang="en-US" b="1" dirty="0">
              <a:solidFill>
                <a:schemeClr val="bg1"/>
              </a:solidFill>
            </a:endParaRPr>
          </a:p>
        </p:txBody>
      </p:sp>
    </p:spTree>
    <p:extLst>
      <p:ext uri="{BB962C8B-B14F-4D97-AF65-F5344CB8AC3E}">
        <p14:creationId xmlns:p14="http://schemas.microsoft.com/office/powerpoint/2010/main" val="145563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第四章	基于单片机的手指运动加速度数据处理方法</a:t>
            </a:r>
          </a:p>
        </p:txBody>
      </p:sp>
      <p:sp>
        <p:nvSpPr>
          <p:cNvPr id="29" name="副标题 28"/>
          <p:cNvSpPr>
            <a:spLocks noGrp="1"/>
          </p:cNvSpPr>
          <p:nvPr>
            <p:ph type="subTitle" idx="1"/>
          </p:nvPr>
        </p:nvSpPr>
        <p:spPr>
          <a:xfrm>
            <a:off x="899592" y="1954699"/>
            <a:ext cx="8064896" cy="3922573"/>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2.3.</a:t>
            </a:r>
            <a:r>
              <a:rPr lang="zh-CN" altLang="en-US" sz="2400" b="1" dirty="0">
                <a:solidFill>
                  <a:srgbClr val="92D050"/>
                </a:solidFill>
                <a:latin typeface="微软雅黑" panose="020B0503020204020204" pitchFamily="34" charset="-122"/>
                <a:ea typeface="微软雅黑" panose="020B0503020204020204" pitchFamily="34" charset="-122"/>
              </a:rPr>
              <a:t>消除加速度趋势项</a:t>
            </a:r>
            <a:r>
              <a:rPr lang="zh-CN" altLang="en-US" sz="2400" b="1" dirty="0" smtClean="0">
                <a:solidFill>
                  <a:srgbClr val="92D050"/>
                </a:solidFill>
                <a:latin typeface="微软雅黑" panose="020B0503020204020204" pitchFamily="34" charset="-122"/>
                <a:ea typeface="微软雅黑" panose="020B0503020204020204" pitchFamily="34" charset="-122"/>
              </a:rPr>
              <a:t>：</a:t>
            </a:r>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graphicFrame>
        <p:nvGraphicFramePr>
          <p:cNvPr id="5" name="图表 4"/>
          <p:cNvGraphicFramePr/>
          <p:nvPr>
            <p:extLst>
              <p:ext uri="{D42A27DB-BD31-4B8C-83A1-F6EECF244321}">
                <p14:modId xmlns:p14="http://schemas.microsoft.com/office/powerpoint/2010/main" val="1197228444"/>
              </p:ext>
            </p:extLst>
          </p:nvPr>
        </p:nvGraphicFramePr>
        <p:xfrm>
          <a:off x="811536" y="2636912"/>
          <a:ext cx="7360864" cy="3744416"/>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20</a:t>
            </a:r>
            <a:endParaRPr lang="zh-CN" altLang="en-US" b="1" dirty="0">
              <a:solidFill>
                <a:schemeClr val="bg1"/>
              </a:solidFill>
            </a:endParaRPr>
          </a:p>
        </p:txBody>
      </p:sp>
    </p:spTree>
    <p:extLst>
      <p:ext uri="{BB962C8B-B14F-4D97-AF65-F5344CB8AC3E}">
        <p14:creationId xmlns:p14="http://schemas.microsoft.com/office/powerpoint/2010/main" val="70928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第四章	基于单片机的手指运动加速度数据处理方法</a:t>
            </a:r>
          </a:p>
        </p:txBody>
      </p:sp>
      <mc:AlternateContent xmlns:mc="http://schemas.openxmlformats.org/markup-compatibility/2006" xmlns:a14="http://schemas.microsoft.com/office/drawing/2010/main">
        <mc:Choice Requires="a14">
          <p:sp>
            <p:nvSpPr>
              <p:cNvPr id="29" name="副标题 28"/>
              <p:cNvSpPr>
                <a:spLocks noGrp="1"/>
              </p:cNvSpPr>
              <p:nvPr>
                <p:ph type="subTitle" idx="1"/>
              </p:nvPr>
            </p:nvSpPr>
            <p:spPr>
              <a:xfrm>
                <a:off x="899592" y="1954699"/>
                <a:ext cx="8244408" cy="3922573"/>
              </a:xfrm>
            </p:spPr>
            <p:txBody>
              <a:bodyPr>
                <a:normAutofit fontScale="92500"/>
              </a:bodyPr>
              <a:lstStyle/>
              <a:p>
                <a:pPr algn="l"/>
                <a:r>
                  <a:rPr lang="en-US" altLang="zh-CN" sz="2600" b="1" dirty="0" smtClean="0">
                    <a:solidFill>
                      <a:srgbClr val="92D050"/>
                    </a:solidFill>
                    <a:latin typeface="微软雅黑" panose="020B0503020204020204" pitchFamily="34" charset="-122"/>
                    <a:ea typeface="微软雅黑" panose="020B0503020204020204" pitchFamily="34" charset="-122"/>
                  </a:rPr>
                  <a:t>2.4.</a:t>
                </a:r>
                <a:r>
                  <a:rPr lang="zh-CN" altLang="en-US" sz="2600" b="1" dirty="0">
                    <a:solidFill>
                      <a:srgbClr val="92D050"/>
                    </a:solidFill>
                    <a:latin typeface="微软雅黑" panose="020B0503020204020204" pitchFamily="34" charset="-122"/>
                    <a:ea typeface="微软雅黑" panose="020B0503020204020204" pitchFamily="34" charset="-122"/>
                  </a:rPr>
                  <a:t>速度和位移的梯形积分运</a:t>
                </a:r>
                <a:r>
                  <a:rPr lang="zh-CN" altLang="en-US" sz="2600" b="1" dirty="0" smtClean="0">
                    <a:solidFill>
                      <a:srgbClr val="92D050"/>
                    </a:solidFill>
                    <a:latin typeface="微软雅黑" panose="020B0503020204020204" pitchFamily="34" charset="-122"/>
                    <a:ea typeface="微软雅黑" panose="020B0503020204020204" pitchFamily="34" charset="-122"/>
                  </a:rPr>
                  <a:t>算</a:t>
                </a:r>
                <a:endParaRPr lang="en-US" altLang="zh-CN" sz="2600" b="1" dirty="0">
                  <a:solidFill>
                    <a:srgbClr val="92D050"/>
                  </a:solidFill>
                  <a:latin typeface="微软雅黑" panose="020B0503020204020204" pitchFamily="34" charset="-122"/>
                  <a:ea typeface="微软雅黑" panose="020B0503020204020204" pitchFamily="34" charset="-122"/>
                </a:endParaRPr>
              </a:p>
              <a:p>
                <a:pPr algn="l"/>
                <a:endParaRPr lang="en-US" altLang="zh-CN" sz="2000" b="1" i="1" dirty="0" smtClean="0"/>
              </a:p>
              <a:p>
                <a:pPr algn="l"/>
                <a14:m>
                  <m:oMath xmlns:m="http://schemas.openxmlformats.org/officeDocument/2006/math">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𝑽</m:t>
                        </m:r>
                      </m:e>
                      <m:sub>
                        <m:r>
                          <a:rPr lang="en-US" altLang="zh-CN" sz="2000" b="1" i="1">
                            <a:latin typeface="Cambria Math" panose="02040503050406030204" pitchFamily="18" charset="0"/>
                          </a:rPr>
                          <m:t>𝒏</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Sub>
                    <m:r>
                      <a:rPr lang="en-US" altLang="zh-CN" sz="2000" b="1" i="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𝑽</m:t>
                        </m:r>
                      </m:e>
                      <m:sub>
                        <m:r>
                          <a:rPr lang="en-US" altLang="zh-CN" sz="2000" b="1" i="1">
                            <a:latin typeface="Cambria Math" panose="02040503050406030204" pitchFamily="18" charset="0"/>
                          </a:rPr>
                          <m:t>𝒏</m:t>
                        </m:r>
                      </m:sub>
                    </m:sSub>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𝟏</m:t>
                        </m:r>
                      </m:num>
                      <m:den>
                        <m:r>
                          <a:rPr lang="en-US" altLang="zh-CN" sz="2000" b="1" i="1">
                            <a:latin typeface="Cambria Math" panose="02040503050406030204" pitchFamily="18" charset="0"/>
                          </a:rPr>
                          <m:t>𝟐</m:t>
                        </m:r>
                      </m:den>
                    </m:f>
                    <m:r>
                      <a:rPr lang="en-US" altLang="zh-CN" sz="2000" b="1" i="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𝑨</m:t>
                        </m:r>
                      </m:e>
                      <m:sub>
                        <m:r>
                          <a:rPr lang="en-US" altLang="zh-CN" sz="2000" b="1" i="1">
                            <a:latin typeface="Cambria Math" panose="02040503050406030204" pitchFamily="18" charset="0"/>
                          </a:rPr>
                          <m:t>𝒏</m:t>
                        </m:r>
                      </m:sub>
                    </m:sSub>
                    <m:r>
                      <a:rPr lang="en-US" altLang="zh-CN" sz="2000" b="1" i="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𝑨</m:t>
                        </m:r>
                      </m:e>
                      <m:sub>
                        <m:r>
                          <a:rPr lang="en-US" altLang="zh-CN" sz="2000" b="1" i="1">
                            <a:latin typeface="Cambria Math" panose="02040503050406030204" pitchFamily="18" charset="0"/>
                          </a:rPr>
                          <m:t>𝒏</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Sub>
                    <m:r>
                      <a:rPr lang="en-US" altLang="zh-CN" sz="2000" b="1" i="1">
                        <a:latin typeface="Cambria Math" panose="02040503050406030204" pitchFamily="18" charset="0"/>
                      </a:rPr>
                      <m:t>)∙∆</m:t>
                    </m:r>
                    <m:r>
                      <a:rPr lang="en-US" altLang="zh-CN" sz="2000" b="1" i="1">
                        <a:latin typeface="Cambria Math" panose="02040503050406030204" pitchFamily="18" charset="0"/>
                      </a:rPr>
                      <m:t>𝒕</m:t>
                    </m:r>
                  </m:oMath>
                </a14:m>
                <a:r>
                  <a:rPr lang="en-US" altLang="zh-CN" sz="2000" b="1" dirty="0">
                    <a:latin typeface="微软雅黑" panose="020B0503020204020204" pitchFamily="34" charset="-122"/>
                    <a:ea typeface="微软雅黑" panose="020B0503020204020204" pitchFamily="34" charset="-122"/>
                  </a:rPr>
                  <a:t>    </a:t>
                </a:r>
                <a:r>
                  <a:rPr lang="en-US" altLang="zh-CN" sz="2000" b="1" i="1" dirty="0"/>
                  <a:t>	</a:t>
                </a:r>
                <a14:m>
                  <m:oMath xmlns:m="http://schemas.openxmlformats.org/officeDocument/2006/math">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𝑿</m:t>
                        </m:r>
                      </m:e>
                      <m:sub>
                        <m:r>
                          <a:rPr lang="en-US" altLang="zh-CN" sz="2000" b="1" i="1">
                            <a:latin typeface="Cambria Math" panose="02040503050406030204" pitchFamily="18" charset="0"/>
                          </a:rPr>
                          <m:t>𝒏</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Sub>
                    <m:r>
                      <a:rPr lang="en-US" altLang="zh-CN" sz="2000" b="1" i="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𝑿</m:t>
                        </m:r>
                      </m:e>
                      <m:sub>
                        <m:r>
                          <a:rPr lang="en-US" altLang="zh-CN" sz="2000" b="1" i="1">
                            <a:latin typeface="Cambria Math" panose="02040503050406030204" pitchFamily="18" charset="0"/>
                          </a:rPr>
                          <m:t>𝒏</m:t>
                        </m:r>
                      </m:sub>
                    </m:sSub>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𝟏</m:t>
                        </m:r>
                      </m:num>
                      <m:den>
                        <m:r>
                          <a:rPr lang="en-US" altLang="zh-CN" sz="2000" b="1" i="1">
                            <a:latin typeface="Cambria Math" panose="02040503050406030204" pitchFamily="18" charset="0"/>
                          </a:rPr>
                          <m:t>𝟐</m:t>
                        </m:r>
                      </m:den>
                    </m:f>
                    <m:r>
                      <a:rPr lang="en-US" altLang="zh-CN" sz="2000" b="1" i="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𝑽</m:t>
                        </m:r>
                      </m:e>
                      <m:sub>
                        <m:r>
                          <a:rPr lang="en-US" altLang="zh-CN" sz="2000" b="1" i="1">
                            <a:latin typeface="Cambria Math" panose="02040503050406030204" pitchFamily="18" charset="0"/>
                          </a:rPr>
                          <m:t>𝒏</m:t>
                        </m:r>
                      </m:sub>
                    </m:sSub>
                    <m:r>
                      <a:rPr lang="en-US" altLang="zh-CN" sz="2000" b="1" i="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𝑽</m:t>
                        </m:r>
                      </m:e>
                      <m:sub>
                        <m:r>
                          <a:rPr lang="en-US" altLang="zh-CN" sz="2000" b="1" i="1">
                            <a:latin typeface="Cambria Math" panose="02040503050406030204" pitchFamily="18" charset="0"/>
                          </a:rPr>
                          <m:t>𝒏</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Sub>
                    <m:r>
                      <a:rPr lang="en-US" altLang="zh-CN" sz="2000" b="1" i="1">
                        <a:latin typeface="Cambria Math" panose="02040503050406030204" pitchFamily="18" charset="0"/>
                      </a:rPr>
                      <m:t>)∙∆</m:t>
                    </m:r>
                    <m:r>
                      <a:rPr lang="en-US" altLang="zh-CN" sz="2000" b="1" i="1">
                        <a:latin typeface="Cambria Math" panose="02040503050406030204" pitchFamily="18" charset="0"/>
                      </a:rPr>
                      <m:t>𝒕</m:t>
                    </m:r>
                  </m:oMath>
                </a14:m>
                <a:r>
                  <a:rPr lang="en-US" altLang="zh-CN" sz="2000" b="1" dirty="0">
                    <a:latin typeface="微软雅黑" panose="020B0503020204020204" pitchFamily="34" charset="-122"/>
                    <a:ea typeface="微软雅黑" panose="020B0503020204020204" pitchFamily="34" charset="-122"/>
                  </a:rPr>
                  <a:t>   </a:t>
                </a:r>
                <a:endParaRPr lang="en-US" altLang="zh-CN" sz="2000" b="1" dirty="0" smtClean="0">
                  <a:latin typeface="微软雅黑" panose="020B0503020204020204" pitchFamily="34" charset="-122"/>
                  <a:ea typeface="微软雅黑" panose="020B0503020204020204" pitchFamily="34" charset="-122"/>
                </a:endParaRPr>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mc:Choice>
        <mc:Fallback xmlns="">
          <p:sp>
            <p:nvSpPr>
              <p:cNvPr id="29" name="副标题 28"/>
              <p:cNvSpPr>
                <a:spLocks noGrp="1" noRot="1" noChangeAspect="1" noMove="1" noResize="1" noEditPoints="1" noAdjustHandles="1" noChangeArrowheads="1" noChangeShapeType="1" noTextEdit="1"/>
              </p:cNvSpPr>
              <p:nvPr>
                <p:ph type="subTitle" idx="1"/>
              </p:nvPr>
            </p:nvSpPr>
            <p:spPr>
              <a:xfrm>
                <a:off x="899592" y="1954699"/>
                <a:ext cx="8244408" cy="3922573"/>
              </a:xfrm>
              <a:blipFill rotWithShape="0">
                <a:blip r:embed="rId3"/>
                <a:stretch>
                  <a:fillRect l="-1183" t="-1244"/>
                </a:stretch>
              </a:blipFill>
            </p:spPr>
            <p:txBody>
              <a:bodyPr/>
              <a:lstStyle/>
              <a:p>
                <a:r>
                  <a:rPr lang="zh-CN" altLang="en-US">
                    <a:noFill/>
                  </a:rPr>
                  <a:t> </a:t>
                </a:r>
              </a:p>
            </p:txBody>
          </p:sp>
        </mc:Fallback>
      </mc:AlternateContent>
      <p:pic>
        <p:nvPicPr>
          <p:cNvPr id="6" name="图片 5"/>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840460" y="3581018"/>
            <a:ext cx="3460848" cy="2448272"/>
          </a:xfrm>
          <a:prstGeom prst="rect">
            <a:avLst/>
          </a:prstGeom>
          <a:solidFill>
            <a:schemeClr val="tx1"/>
          </a:solidFill>
        </p:spPr>
      </p:pic>
      <p:sp>
        <p:nvSpPr>
          <p:cNvPr id="5" name="文本框 4"/>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21</a:t>
            </a:r>
            <a:endParaRPr lang="zh-CN" altLang="en-US" b="1" dirty="0">
              <a:solidFill>
                <a:schemeClr val="bg1"/>
              </a:solidFill>
            </a:endParaRPr>
          </a:p>
        </p:txBody>
      </p:sp>
    </p:spTree>
    <p:extLst>
      <p:ext uri="{BB962C8B-B14F-4D97-AF65-F5344CB8AC3E}">
        <p14:creationId xmlns:p14="http://schemas.microsoft.com/office/powerpoint/2010/main" val="47561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第四章	基于单片机的手指运动加速度数据处理方法</a:t>
            </a:r>
          </a:p>
        </p:txBody>
      </p:sp>
      <p:sp>
        <p:nvSpPr>
          <p:cNvPr id="29" name="副标题 28"/>
          <p:cNvSpPr>
            <a:spLocks noGrp="1"/>
          </p:cNvSpPr>
          <p:nvPr>
            <p:ph type="subTitle" idx="1"/>
          </p:nvPr>
        </p:nvSpPr>
        <p:spPr>
          <a:xfrm>
            <a:off x="899592" y="1954699"/>
            <a:ext cx="7700392" cy="3922573"/>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2.5.</a:t>
            </a:r>
            <a:r>
              <a:rPr lang="zh-CN" altLang="en-US" sz="2400" b="1" dirty="0">
                <a:solidFill>
                  <a:srgbClr val="92D050"/>
                </a:solidFill>
                <a:latin typeface="微软雅黑" panose="020B0503020204020204" pitchFamily="34" charset="-122"/>
                <a:ea typeface="微软雅黑" panose="020B0503020204020204" pitchFamily="34" charset="-122"/>
              </a:rPr>
              <a:t>传感器静止状态检测和速度位移校</a:t>
            </a:r>
            <a:r>
              <a:rPr lang="zh-CN" altLang="en-US" sz="2400" b="1" dirty="0" smtClean="0">
                <a:solidFill>
                  <a:srgbClr val="92D050"/>
                </a:solidFill>
                <a:latin typeface="微软雅黑" panose="020B0503020204020204" pitchFamily="34" charset="-122"/>
                <a:ea typeface="微软雅黑" panose="020B0503020204020204" pitchFamily="34" charset="-122"/>
              </a:rPr>
              <a:t>正</a:t>
            </a:r>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r>
              <a:rPr lang="zh-CN" altLang="en-US" sz="2000" b="1" dirty="0" smtClean="0">
                <a:solidFill>
                  <a:schemeClr val="tx1"/>
                </a:solidFill>
                <a:latin typeface="微软雅黑" panose="020B0503020204020204" pitchFamily="34" charset="-122"/>
                <a:ea typeface="微软雅黑" panose="020B0503020204020204" pitchFamily="34" charset="-122"/>
              </a:rPr>
              <a:t>手</a:t>
            </a:r>
            <a:r>
              <a:rPr lang="zh-CN" altLang="en-US" sz="2000" b="1" dirty="0">
                <a:solidFill>
                  <a:schemeClr val="tx1"/>
                </a:solidFill>
                <a:latin typeface="微软雅黑" panose="020B0503020204020204" pitchFamily="34" charset="-122"/>
                <a:ea typeface="微软雅黑" panose="020B0503020204020204" pitchFamily="34" charset="-122"/>
              </a:rPr>
              <a:t>指运动的特</a:t>
            </a:r>
            <a:r>
              <a:rPr lang="zh-CN" altLang="en-US" sz="2000" b="1" dirty="0" smtClean="0">
                <a:solidFill>
                  <a:schemeClr val="tx1"/>
                </a:solidFill>
                <a:latin typeface="微软雅黑" panose="020B0503020204020204" pitchFamily="34" charset="-122"/>
                <a:ea typeface="微软雅黑" panose="020B0503020204020204" pitchFamily="34" charset="-122"/>
              </a:rPr>
              <a:t>性</a:t>
            </a:r>
            <a:r>
              <a:rPr lang="en-US" altLang="zh-CN" sz="2000" b="1" dirty="0" smtClean="0">
                <a:solidFill>
                  <a:schemeClr val="tx1"/>
                </a:solidFill>
                <a:latin typeface="微软雅黑" panose="020B0503020204020204" pitchFamily="34" charset="-122"/>
                <a:ea typeface="微软雅黑" panose="020B0503020204020204" pitchFamily="34" charset="-122"/>
              </a:rPr>
              <a:t>		</a:t>
            </a:r>
            <a:r>
              <a:rPr lang="zh-CN" altLang="en-US" sz="2000" b="1" dirty="0" smtClean="0">
                <a:solidFill>
                  <a:schemeClr val="tx1"/>
                </a:solidFill>
                <a:latin typeface="微软雅黑" panose="020B0503020204020204" pitchFamily="34" charset="-122"/>
                <a:ea typeface="微软雅黑" panose="020B0503020204020204" pitchFamily="34" charset="-122"/>
              </a:rPr>
              <a:t>不</a:t>
            </a:r>
            <a:r>
              <a:rPr lang="zh-CN" altLang="en-US" sz="2000" b="1" dirty="0">
                <a:solidFill>
                  <a:schemeClr val="tx1"/>
                </a:solidFill>
                <a:latin typeface="微软雅黑" panose="020B0503020204020204" pitchFamily="34" charset="-122"/>
                <a:ea typeface="微软雅黑" panose="020B0503020204020204" pitchFamily="34" charset="-122"/>
              </a:rPr>
              <a:t>可能长时间作匀速运</a:t>
            </a:r>
            <a:r>
              <a:rPr lang="zh-CN" altLang="en-US" sz="2000" b="1" dirty="0" smtClean="0">
                <a:solidFill>
                  <a:schemeClr val="tx1"/>
                </a:solidFill>
                <a:latin typeface="微软雅黑" panose="020B0503020204020204" pitchFamily="34" charset="-122"/>
                <a:ea typeface="微软雅黑" panose="020B0503020204020204" pitchFamily="34" charset="-122"/>
              </a:rPr>
              <a:t>动</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r>
              <a:rPr lang="zh-CN" altLang="en-US" sz="2000" b="1" dirty="0" smtClean="0">
                <a:solidFill>
                  <a:schemeClr val="tx1"/>
                </a:solidFill>
                <a:latin typeface="微软雅黑" panose="020B0503020204020204" pitchFamily="34" charset="-122"/>
                <a:ea typeface="微软雅黑" panose="020B0503020204020204" pitchFamily="34" charset="-122"/>
              </a:rPr>
              <a:t>利</a:t>
            </a:r>
            <a:r>
              <a:rPr lang="zh-CN" altLang="en-US" sz="2000" b="1" dirty="0">
                <a:solidFill>
                  <a:schemeClr val="tx1"/>
                </a:solidFill>
                <a:latin typeface="微软雅黑" panose="020B0503020204020204" pitchFamily="34" charset="-122"/>
                <a:ea typeface="微软雅黑" panose="020B0503020204020204" pitchFamily="34" charset="-122"/>
              </a:rPr>
              <a:t>用这个特</a:t>
            </a:r>
            <a:r>
              <a:rPr lang="zh-CN" altLang="en-US" sz="2000" b="1" dirty="0" smtClean="0">
                <a:solidFill>
                  <a:schemeClr val="tx1"/>
                </a:solidFill>
                <a:latin typeface="微软雅黑" panose="020B0503020204020204" pitchFamily="34" charset="-122"/>
                <a:ea typeface="微软雅黑" panose="020B0503020204020204" pitchFamily="34" charset="-122"/>
              </a:rPr>
              <a:t>点</a:t>
            </a:r>
            <a:r>
              <a:rPr lang="en-US" altLang="zh-CN" sz="2000" b="1" dirty="0">
                <a:solidFill>
                  <a:schemeClr val="tx1"/>
                </a:solidFill>
                <a:latin typeface="微软雅黑" panose="020B0503020204020204" pitchFamily="34" charset="-122"/>
                <a:ea typeface="微软雅黑" panose="020B0503020204020204" pitchFamily="34" charset="-122"/>
              </a:rPr>
              <a:t>	</a:t>
            </a:r>
            <a:r>
              <a:rPr lang="en-US" altLang="zh-CN" sz="2000" b="1" dirty="0" smtClean="0">
                <a:solidFill>
                  <a:schemeClr val="tx1"/>
                </a:solidFill>
                <a:latin typeface="微软雅黑" panose="020B0503020204020204" pitchFamily="34" charset="-122"/>
                <a:ea typeface="微软雅黑" panose="020B0503020204020204" pitchFamily="34" charset="-122"/>
              </a:rPr>
              <a:t>	</a:t>
            </a:r>
            <a:r>
              <a:rPr lang="zh-CN" altLang="en-US" sz="2000" b="1" dirty="0" smtClean="0">
                <a:solidFill>
                  <a:schemeClr val="tx1"/>
                </a:solidFill>
                <a:latin typeface="微软雅黑" panose="020B0503020204020204" pitchFamily="34" charset="-122"/>
                <a:ea typeface="微软雅黑" panose="020B0503020204020204" pitchFamily="34" charset="-122"/>
              </a:rPr>
              <a:t>判</a:t>
            </a:r>
            <a:r>
              <a:rPr lang="zh-CN" altLang="en-US" sz="2000" b="1" dirty="0">
                <a:solidFill>
                  <a:schemeClr val="tx1"/>
                </a:solidFill>
                <a:latin typeface="微软雅黑" panose="020B0503020204020204" pitchFamily="34" charset="-122"/>
                <a:ea typeface="微软雅黑" panose="020B0503020204020204" pitchFamily="34" charset="-122"/>
              </a:rPr>
              <a:t>断加速度传感器是</a:t>
            </a:r>
            <a:r>
              <a:rPr lang="zh-CN" altLang="en-US" sz="2000" b="1" dirty="0" smtClean="0">
                <a:solidFill>
                  <a:schemeClr val="tx1"/>
                </a:solidFill>
                <a:latin typeface="微软雅黑" panose="020B0503020204020204" pitchFamily="34" charset="-122"/>
                <a:ea typeface="微软雅黑" panose="020B0503020204020204" pitchFamily="34" charset="-122"/>
              </a:rPr>
              <a:t>否静止</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600" b="1" dirty="0">
              <a:solidFill>
                <a:srgbClr val="92D050"/>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graphicFrame>
        <p:nvGraphicFramePr>
          <p:cNvPr id="8" name="图示 7"/>
          <p:cNvGraphicFramePr/>
          <p:nvPr>
            <p:extLst>
              <p:ext uri="{D42A27DB-BD31-4B8C-83A1-F6EECF244321}">
                <p14:modId xmlns:p14="http://schemas.microsoft.com/office/powerpoint/2010/main" val="2318950547"/>
              </p:ext>
            </p:extLst>
          </p:nvPr>
        </p:nvGraphicFramePr>
        <p:xfrm>
          <a:off x="1043608" y="3573016"/>
          <a:ext cx="7272808" cy="2767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22</a:t>
            </a:r>
            <a:endParaRPr lang="zh-CN" altLang="en-US" b="1" dirty="0">
              <a:solidFill>
                <a:schemeClr val="bg1"/>
              </a:solidFill>
            </a:endParaRPr>
          </a:p>
        </p:txBody>
      </p:sp>
    </p:spTree>
    <p:extLst>
      <p:ext uri="{BB962C8B-B14F-4D97-AF65-F5344CB8AC3E}">
        <p14:creationId xmlns:p14="http://schemas.microsoft.com/office/powerpoint/2010/main" val="141792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第四章	基于单片机的手指运动加速度数据处理方法</a:t>
            </a:r>
          </a:p>
        </p:txBody>
      </p:sp>
      <p:sp>
        <p:nvSpPr>
          <p:cNvPr id="29" name="副标题 28"/>
          <p:cNvSpPr>
            <a:spLocks noGrp="1"/>
          </p:cNvSpPr>
          <p:nvPr>
            <p:ph type="subTitle" idx="1"/>
          </p:nvPr>
        </p:nvSpPr>
        <p:spPr>
          <a:xfrm>
            <a:off x="899592" y="1954699"/>
            <a:ext cx="7700392" cy="3922573"/>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2.6.</a:t>
            </a:r>
            <a:r>
              <a:rPr lang="zh-CN" altLang="en-US" sz="2400" b="1" dirty="0">
                <a:solidFill>
                  <a:srgbClr val="92D050"/>
                </a:solidFill>
                <a:latin typeface="微软雅黑" panose="020B0503020204020204" pitchFamily="34" charset="-122"/>
                <a:ea typeface="微软雅黑" panose="020B0503020204020204" pitchFamily="34" charset="-122"/>
              </a:rPr>
              <a:t>位移边界的设</a:t>
            </a:r>
            <a:r>
              <a:rPr lang="zh-CN" altLang="en-US" sz="2400" b="1" dirty="0" smtClean="0">
                <a:solidFill>
                  <a:srgbClr val="92D050"/>
                </a:solidFill>
                <a:latin typeface="微软雅黑" panose="020B0503020204020204" pitchFamily="34" charset="-122"/>
                <a:ea typeface="微软雅黑" panose="020B0503020204020204" pitchFamily="34" charset="-122"/>
              </a:rPr>
              <a:t>置</a:t>
            </a:r>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endParaRPr lang="en-US" altLang="zh-CN" sz="2000" b="1" dirty="0">
              <a:solidFill>
                <a:schemeClr val="tx1"/>
              </a:solidFill>
              <a:latin typeface="微软雅黑" panose="020B0503020204020204" pitchFamily="34" charset="-122"/>
              <a:ea typeface="微软雅黑" panose="020B0503020204020204" pitchFamily="34" charset="-122"/>
            </a:endParaRPr>
          </a:p>
          <a:p>
            <a:pPr algn="l"/>
            <a:r>
              <a:rPr lang="zh-CN" altLang="en-US" sz="2000" b="1" dirty="0" smtClean="0">
                <a:solidFill>
                  <a:schemeClr val="tx1"/>
                </a:solidFill>
                <a:latin typeface="微软雅黑" panose="020B0503020204020204" pitchFamily="34" charset="-122"/>
                <a:ea typeface="微软雅黑" panose="020B0503020204020204" pitchFamily="34" charset="-122"/>
              </a:rPr>
              <a:t>目的</a:t>
            </a:r>
            <a:r>
              <a:rPr lang="en-US" altLang="zh-CN" sz="2000" b="1" dirty="0" smtClean="0">
                <a:solidFill>
                  <a:schemeClr val="tx1"/>
                </a:solidFill>
                <a:latin typeface="微软雅黑" panose="020B0503020204020204" pitchFamily="34" charset="-122"/>
                <a:ea typeface="微软雅黑" panose="020B0503020204020204" pitchFamily="34" charset="-122"/>
              </a:rPr>
              <a:t>	</a:t>
            </a:r>
            <a:r>
              <a:rPr lang="zh-CN" altLang="en-US" sz="2000" b="1" dirty="0" smtClean="0">
                <a:solidFill>
                  <a:schemeClr val="tx1"/>
                </a:solidFill>
                <a:latin typeface="微软雅黑" panose="020B0503020204020204" pitchFamily="34" charset="-122"/>
                <a:ea typeface="微软雅黑" panose="020B0503020204020204" pitchFamily="34" charset="-122"/>
              </a:rPr>
              <a:t>进一步减少数据偏移</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600" b="1" dirty="0">
              <a:solidFill>
                <a:srgbClr val="92D050"/>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graphicFrame>
        <p:nvGraphicFramePr>
          <p:cNvPr id="5" name="图表 4"/>
          <p:cNvGraphicFramePr/>
          <p:nvPr>
            <p:extLst>
              <p:ext uri="{D42A27DB-BD31-4B8C-83A1-F6EECF244321}">
                <p14:modId xmlns:p14="http://schemas.microsoft.com/office/powerpoint/2010/main" val="1331380164"/>
              </p:ext>
            </p:extLst>
          </p:nvPr>
        </p:nvGraphicFramePr>
        <p:xfrm>
          <a:off x="793264" y="3152028"/>
          <a:ext cx="7416824" cy="3229300"/>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23</a:t>
            </a:r>
            <a:endParaRPr lang="zh-CN" altLang="en-US" b="1" dirty="0">
              <a:solidFill>
                <a:schemeClr val="bg1"/>
              </a:solidFill>
            </a:endParaRPr>
          </a:p>
        </p:txBody>
      </p:sp>
    </p:spTree>
    <p:extLst>
      <p:ext uri="{BB962C8B-B14F-4D97-AF65-F5344CB8AC3E}">
        <p14:creationId xmlns:p14="http://schemas.microsoft.com/office/powerpoint/2010/main" val="265475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第四章	基于单片机的手指运动加速度数据处理方法</a:t>
            </a:r>
          </a:p>
        </p:txBody>
      </p:sp>
      <p:sp>
        <p:nvSpPr>
          <p:cNvPr id="29" name="副标题 28"/>
          <p:cNvSpPr>
            <a:spLocks noGrp="1"/>
          </p:cNvSpPr>
          <p:nvPr>
            <p:ph type="subTitle" idx="1"/>
          </p:nvPr>
        </p:nvSpPr>
        <p:spPr>
          <a:xfrm>
            <a:off x="899592" y="1954699"/>
            <a:ext cx="7700392" cy="3922573"/>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3.1.</a:t>
            </a:r>
            <a:r>
              <a:rPr lang="zh-CN" altLang="en-US" sz="2400" b="1" dirty="0" smtClean="0">
                <a:solidFill>
                  <a:srgbClr val="92D050"/>
                </a:solidFill>
                <a:latin typeface="微软雅黑" panose="020B0503020204020204" pitchFamily="34" charset="-122"/>
                <a:ea typeface="微软雅黑" panose="020B0503020204020204" pitchFamily="34" charset="-122"/>
              </a:rPr>
              <a:t>基</a:t>
            </a:r>
            <a:r>
              <a:rPr lang="zh-CN" altLang="en-US" sz="2400" b="1" dirty="0">
                <a:solidFill>
                  <a:srgbClr val="92D050"/>
                </a:solidFill>
                <a:latin typeface="微软雅黑" panose="020B0503020204020204" pitchFamily="34" charset="-122"/>
                <a:ea typeface="微软雅黑" panose="020B0503020204020204" pitchFamily="34" charset="-122"/>
              </a:rPr>
              <a:t>于传感器连续运动情况下的数据处理</a:t>
            </a:r>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600" b="1" dirty="0">
              <a:solidFill>
                <a:srgbClr val="92D050"/>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graphicFrame>
        <p:nvGraphicFramePr>
          <p:cNvPr id="6" name="图示 5"/>
          <p:cNvGraphicFramePr/>
          <p:nvPr>
            <p:extLst>
              <p:ext uri="{D42A27DB-BD31-4B8C-83A1-F6EECF244321}">
                <p14:modId xmlns:p14="http://schemas.microsoft.com/office/powerpoint/2010/main" val="4293126452"/>
              </p:ext>
            </p:extLst>
          </p:nvPr>
        </p:nvGraphicFramePr>
        <p:xfrm>
          <a:off x="899592" y="2636912"/>
          <a:ext cx="756084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24</a:t>
            </a:r>
            <a:endParaRPr lang="zh-CN" altLang="en-US" b="1" dirty="0">
              <a:solidFill>
                <a:schemeClr val="bg1"/>
              </a:solidFill>
            </a:endParaRPr>
          </a:p>
        </p:txBody>
      </p:sp>
    </p:spTree>
    <p:extLst>
      <p:ext uri="{BB962C8B-B14F-4D97-AF65-F5344CB8AC3E}">
        <p14:creationId xmlns:p14="http://schemas.microsoft.com/office/powerpoint/2010/main" val="252256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第四章	基于单片机的手指运动加速度数据处理方法</a:t>
            </a:r>
          </a:p>
        </p:txBody>
      </p:sp>
      <mc:AlternateContent xmlns:mc="http://schemas.openxmlformats.org/markup-compatibility/2006">
        <mc:Choice xmlns:a14="http://schemas.microsoft.com/office/drawing/2010/main" Requires="a14">
          <p:sp>
            <p:nvSpPr>
              <p:cNvPr id="29" name="副标题 28"/>
              <p:cNvSpPr>
                <a:spLocks noGrp="1"/>
              </p:cNvSpPr>
              <p:nvPr>
                <p:ph type="subTitle" idx="1"/>
              </p:nvPr>
            </p:nvSpPr>
            <p:spPr>
              <a:xfrm>
                <a:off x="899592" y="1954699"/>
                <a:ext cx="7700392" cy="3922573"/>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3.2.</a:t>
                </a:r>
                <a:r>
                  <a:rPr lang="zh-CN" altLang="en-US" sz="2400" b="1" dirty="0" smtClean="0">
                    <a:solidFill>
                      <a:srgbClr val="92D050"/>
                    </a:solidFill>
                    <a:latin typeface="微软雅黑" panose="020B0503020204020204" pitchFamily="34" charset="-122"/>
                    <a:ea typeface="微软雅黑" panose="020B0503020204020204" pitchFamily="34" charset="-122"/>
                  </a:rPr>
                  <a:t>基</a:t>
                </a:r>
                <a:r>
                  <a:rPr lang="zh-CN" altLang="en-US" sz="2400" b="1" dirty="0">
                    <a:solidFill>
                      <a:srgbClr val="92D050"/>
                    </a:solidFill>
                    <a:latin typeface="微软雅黑" panose="020B0503020204020204" pitchFamily="34" charset="-122"/>
                    <a:ea typeface="微软雅黑" panose="020B0503020204020204" pitchFamily="34" charset="-122"/>
                  </a:rPr>
                  <a:t>于传感器连续运动下速度位移趋势项的去</a:t>
                </a:r>
                <a:r>
                  <a:rPr lang="zh-CN" altLang="en-US" sz="2400" b="1" dirty="0" smtClean="0">
                    <a:solidFill>
                      <a:srgbClr val="92D050"/>
                    </a:solidFill>
                    <a:latin typeface="微软雅黑" panose="020B0503020204020204" pitchFamily="34" charset="-122"/>
                    <a:ea typeface="微软雅黑" panose="020B0503020204020204" pitchFamily="34" charset="-122"/>
                  </a:rPr>
                  <a:t>除</a:t>
                </a:r>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r>
                  <a:rPr lang="en-US" altLang="zh-CN" sz="2400" b="1" dirty="0">
                    <a:solidFill>
                      <a:schemeClr val="tx1"/>
                    </a:solidFill>
                    <a:latin typeface="微软雅黑" panose="020B0503020204020204" pitchFamily="34" charset="-122"/>
                    <a:ea typeface="微软雅黑" panose="020B0503020204020204" pitchFamily="34" charset="-122"/>
                  </a:rPr>
                  <a:t>	</a:t>
                </a:r>
                <a:endParaRPr lang="en-US" altLang="zh-CN" sz="2400" b="1" dirty="0" smtClean="0">
                  <a:solidFill>
                    <a:schemeClr val="tx1"/>
                  </a:solidFill>
                  <a:latin typeface="微软雅黑" panose="020B0503020204020204" pitchFamily="34" charset="-122"/>
                  <a:ea typeface="微软雅黑" panose="020B0503020204020204" pitchFamily="34" charset="-122"/>
                </a:endParaRPr>
              </a:p>
              <a:p>
                <a:pPr algn="l"/>
                <a:r>
                  <a:rPr lang="zh-CN" altLang="en-US" sz="2000" b="1" dirty="0" smtClean="0">
                    <a:solidFill>
                      <a:schemeClr val="tx1"/>
                    </a:solidFill>
                    <a:latin typeface="微软雅黑" panose="020B0503020204020204" pitchFamily="34" charset="-122"/>
                    <a:ea typeface="微软雅黑" panose="020B0503020204020204" pitchFamily="34" charset="-122"/>
                  </a:rPr>
                  <a:t>采</a:t>
                </a:r>
                <a:r>
                  <a:rPr lang="zh-CN" altLang="en-US" sz="2000" b="1" dirty="0">
                    <a:solidFill>
                      <a:schemeClr val="tx1"/>
                    </a:solidFill>
                    <a:latin typeface="微软雅黑" panose="020B0503020204020204" pitchFamily="34" charset="-122"/>
                    <a:ea typeface="微软雅黑" panose="020B0503020204020204" pitchFamily="34" charset="-122"/>
                  </a:rPr>
                  <a:t>用特殊</a:t>
                </a:r>
                <a:r>
                  <a:rPr lang="zh-CN" altLang="en-US" sz="2000" b="1" dirty="0" smtClean="0">
                    <a:solidFill>
                      <a:schemeClr val="tx1"/>
                    </a:solidFill>
                    <a:latin typeface="微软雅黑" panose="020B0503020204020204" pitchFamily="34" charset="-122"/>
                    <a:ea typeface="微软雅黑" panose="020B0503020204020204" pitchFamily="34" charset="-122"/>
                  </a:rPr>
                  <a:t>的一</a:t>
                </a:r>
                <a:r>
                  <a:rPr lang="zh-CN" altLang="en-US" sz="2000" b="1" dirty="0">
                    <a:solidFill>
                      <a:schemeClr val="tx1"/>
                    </a:solidFill>
                    <a:latin typeface="微软雅黑" panose="020B0503020204020204" pitchFamily="34" charset="-122"/>
                    <a:ea typeface="微软雅黑" panose="020B0503020204020204" pitchFamily="34" charset="-122"/>
                  </a:rPr>
                  <a:t>阶滤波的方</a:t>
                </a:r>
                <a:r>
                  <a:rPr lang="zh-CN" altLang="en-US" sz="2000" b="1" dirty="0" smtClean="0">
                    <a:solidFill>
                      <a:schemeClr val="tx1"/>
                    </a:solidFill>
                    <a:latin typeface="微软雅黑" panose="020B0503020204020204" pitchFamily="34" charset="-122"/>
                    <a:ea typeface="微软雅黑" panose="020B0503020204020204" pitchFamily="34" charset="-122"/>
                  </a:rPr>
                  <a:t>法</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l"/>
                <a:endParaRPr lang="en-US" altLang="zh-CN" sz="2400" b="1" i="1" dirty="0">
                  <a:solidFill>
                    <a:schemeClr val="tx1"/>
                  </a:solidFill>
                  <a:latin typeface="微软雅黑" panose="020B0503020204020204" pitchFamily="34" charset="-122"/>
                  <a:ea typeface="微软雅黑" panose="020B0503020204020204" pitchFamily="34" charset="-122"/>
                </a:endParaRPr>
              </a:p>
              <a:p>
                <a:pPr algn="l"/>
                <a14:m>
                  <m:oMathPara xmlns:m="http://schemas.openxmlformats.org/officeDocument/2006/math">
                    <m:oMathParaPr>
                      <m:jc m:val="left"/>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𝑛</m:t>
                          </m:r>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en-US" altLang="zh-CN" sz="2400" i="1">
                          <a:latin typeface="Cambria Math" panose="02040503050406030204" pitchFamily="18" charset="0"/>
                        </a:rPr>
                        <m:t>𝛼</m:t>
                      </m:r>
                      <m:r>
                        <a:rPr lang="en-US" altLang="zh-CN" sz="2400" b="0" i="1" smtClean="0">
                          <a:latin typeface="Cambria Math" panose="02040503050406030204" pitchFamily="18" charset="0"/>
                        </a:rPr>
                        <m:t>1</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𝑛</m:t>
                              </m:r>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r>
                        <a:rPr lang="en-US" altLang="zh-CN" sz="2400" i="1">
                          <a:latin typeface="Cambria Math" panose="02040503050406030204" pitchFamily="18" charset="0"/>
                        </a:rPr>
                        <m:t>𝑡</m:t>
                      </m:r>
                    </m:oMath>
                  </m:oMathPara>
                </a14:m>
                <a:endParaRPr lang="en-US" altLang="zh-CN" sz="2400" i="1" dirty="0" smtClean="0">
                  <a:latin typeface="Cambria Math" panose="02040503050406030204" pitchFamily="18" charset="0"/>
                </a:endParaRPr>
              </a:p>
              <a:p>
                <a:pPr algn="l"/>
                <a:endParaRPr lang="en-US" altLang="zh-CN" sz="2400" i="1" dirty="0" smtClean="0"/>
              </a:p>
              <a:p>
                <a:pPr algn="l"/>
                <a14:m>
                  <m:oMathPara xmlns:m="http://schemas.openxmlformats.org/officeDocument/2006/math">
                    <m:oMathParaPr>
                      <m:jc m:val="left"/>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𝑛</m:t>
                          </m:r>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en-US" altLang="zh-CN" sz="2400" i="1">
                          <a:latin typeface="Cambria Math" panose="02040503050406030204" pitchFamily="18" charset="0"/>
                        </a:rPr>
                        <m:t>𝛼</m:t>
                      </m:r>
                      <m:r>
                        <a:rPr lang="en-US" altLang="zh-CN" sz="2400" b="0" i="1" smtClean="0">
                          <a:latin typeface="Cambria Math" panose="02040503050406030204" pitchFamily="18" charset="0"/>
                        </a:rPr>
                        <m:t>2</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𝑛</m:t>
                              </m:r>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oMath>
                  </m:oMathPara>
                </a14:m>
                <a:endParaRPr lang="en-US" altLang="zh-CN" sz="2400" b="1" dirty="0">
                  <a:solidFill>
                    <a:srgbClr val="92D050"/>
                  </a:solidFill>
                  <a:latin typeface="微软雅黑" panose="020B0503020204020204" pitchFamily="34" charset="-122"/>
                  <a:ea typeface="微软雅黑" panose="020B0503020204020204" pitchFamily="34" charset="-122"/>
                </a:endParaRPr>
              </a:p>
              <a:p>
                <a:pPr algn="l"/>
                <a:endParaRPr lang="en-US" altLang="zh-CN" sz="2600" b="1" dirty="0">
                  <a:solidFill>
                    <a:srgbClr val="92D050"/>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mc:Choice>
        <mc:Fallback>
          <p:sp>
            <p:nvSpPr>
              <p:cNvPr id="29" name="副标题 28"/>
              <p:cNvSpPr>
                <a:spLocks noGrp="1" noRot="1" noChangeAspect="1" noMove="1" noResize="1" noEditPoints="1" noAdjustHandles="1" noChangeArrowheads="1" noChangeShapeType="1" noTextEdit="1"/>
              </p:cNvSpPr>
              <p:nvPr>
                <p:ph type="subTitle" idx="1"/>
              </p:nvPr>
            </p:nvSpPr>
            <p:spPr>
              <a:xfrm>
                <a:off x="899592" y="1954699"/>
                <a:ext cx="7700392" cy="3922573"/>
              </a:xfrm>
              <a:blipFill rotWithShape="0">
                <a:blip r:embed="rId3"/>
                <a:stretch>
                  <a:fillRect l="-1267" t="-1244"/>
                </a:stretch>
              </a:blipFill>
            </p:spPr>
            <p:txBody>
              <a:bodyPr/>
              <a:lstStyle/>
              <a:p>
                <a:r>
                  <a:rPr lang="zh-CN" altLang="en-US">
                    <a:noFill/>
                  </a:rPr>
                  <a:t> </a:t>
                </a:r>
              </a:p>
            </p:txBody>
          </p:sp>
        </mc:Fallback>
      </mc:AlternateContent>
      <p:sp>
        <p:nvSpPr>
          <p:cNvPr id="4" name="文本框 3"/>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25</a:t>
            </a:r>
            <a:endParaRPr lang="zh-CN" altLang="en-US" b="1" dirty="0">
              <a:solidFill>
                <a:schemeClr val="bg1"/>
              </a:solidFill>
            </a:endParaRPr>
          </a:p>
        </p:txBody>
      </p:sp>
    </p:spTree>
    <p:extLst>
      <p:ext uri="{BB962C8B-B14F-4D97-AF65-F5344CB8AC3E}">
        <p14:creationId xmlns:p14="http://schemas.microsoft.com/office/powerpoint/2010/main" val="275302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第四章	基于单片机的手指运动加速度数据处理方法</a:t>
            </a:r>
          </a:p>
        </p:txBody>
      </p:sp>
      <p:sp>
        <p:nvSpPr>
          <p:cNvPr id="29" name="副标题 28"/>
          <p:cNvSpPr>
            <a:spLocks noGrp="1"/>
          </p:cNvSpPr>
          <p:nvPr>
            <p:ph type="subTitle" idx="1"/>
          </p:nvPr>
        </p:nvSpPr>
        <p:spPr>
          <a:xfrm>
            <a:off x="899592" y="1954699"/>
            <a:ext cx="7700392" cy="3922573"/>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3.2.</a:t>
            </a:r>
            <a:r>
              <a:rPr lang="zh-CN" altLang="en-US" sz="2400" b="1" dirty="0">
                <a:solidFill>
                  <a:srgbClr val="92D050"/>
                </a:solidFill>
                <a:latin typeface="微软雅黑" panose="020B0503020204020204" pitchFamily="34" charset="-122"/>
                <a:ea typeface="微软雅黑" panose="020B0503020204020204" pitchFamily="34" charset="-122"/>
              </a:rPr>
              <a:t>基于传感器连续运动下速度位移趋势项的去</a:t>
            </a:r>
            <a:r>
              <a:rPr lang="zh-CN" altLang="en-US" sz="2400" b="1" dirty="0" smtClean="0">
                <a:solidFill>
                  <a:srgbClr val="92D050"/>
                </a:solidFill>
                <a:latin typeface="微软雅黑" panose="020B0503020204020204" pitchFamily="34" charset="-122"/>
                <a:ea typeface="微软雅黑" panose="020B0503020204020204" pitchFamily="34" charset="-122"/>
              </a:rPr>
              <a:t>除</a:t>
            </a:r>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r>
              <a:rPr lang="en-US" altLang="zh-CN" sz="2400" b="1" dirty="0">
                <a:solidFill>
                  <a:schemeClr val="tx1"/>
                </a:solidFill>
                <a:latin typeface="微软雅黑" panose="020B0503020204020204" pitchFamily="34" charset="-122"/>
                <a:ea typeface="微软雅黑" panose="020B0503020204020204" pitchFamily="34" charset="-122"/>
              </a:rPr>
              <a:t>	</a:t>
            </a:r>
            <a:endParaRPr lang="en-US" altLang="zh-CN" sz="24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600" b="1" dirty="0">
              <a:solidFill>
                <a:srgbClr val="92D050"/>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graphicFrame>
        <p:nvGraphicFramePr>
          <p:cNvPr id="4" name="图表 3"/>
          <p:cNvGraphicFramePr/>
          <p:nvPr>
            <p:extLst>
              <p:ext uri="{D42A27DB-BD31-4B8C-83A1-F6EECF244321}">
                <p14:modId xmlns:p14="http://schemas.microsoft.com/office/powerpoint/2010/main" val="13615343"/>
              </p:ext>
            </p:extLst>
          </p:nvPr>
        </p:nvGraphicFramePr>
        <p:xfrm>
          <a:off x="611560" y="2780928"/>
          <a:ext cx="7560840" cy="3528392"/>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26</a:t>
            </a:r>
            <a:endParaRPr lang="zh-CN" altLang="en-US" b="1" dirty="0">
              <a:solidFill>
                <a:schemeClr val="bg1"/>
              </a:solidFill>
            </a:endParaRPr>
          </a:p>
        </p:txBody>
      </p:sp>
    </p:spTree>
    <p:extLst>
      <p:ext uri="{BB962C8B-B14F-4D97-AF65-F5344CB8AC3E}">
        <p14:creationId xmlns:p14="http://schemas.microsoft.com/office/powerpoint/2010/main" val="341834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第四章	基于单片机的手指运动加速度数据处理方法</a:t>
            </a:r>
          </a:p>
        </p:txBody>
      </p:sp>
      <p:sp>
        <p:nvSpPr>
          <p:cNvPr id="29" name="副标题 28"/>
          <p:cNvSpPr>
            <a:spLocks noGrp="1"/>
          </p:cNvSpPr>
          <p:nvPr>
            <p:ph type="subTitle" idx="1"/>
          </p:nvPr>
        </p:nvSpPr>
        <p:spPr>
          <a:xfrm>
            <a:off x="886584" y="1988840"/>
            <a:ext cx="7700392" cy="3922573"/>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3.2.</a:t>
            </a:r>
            <a:r>
              <a:rPr lang="zh-CN" altLang="en-US" sz="2400" b="1" dirty="0">
                <a:solidFill>
                  <a:srgbClr val="92D050"/>
                </a:solidFill>
                <a:latin typeface="微软雅黑" panose="020B0503020204020204" pitchFamily="34" charset="-122"/>
                <a:ea typeface="微软雅黑" panose="020B0503020204020204" pitchFamily="34" charset="-122"/>
              </a:rPr>
              <a:t>基于传感器连续运动下速度位移趋势项的去</a:t>
            </a:r>
            <a:r>
              <a:rPr lang="zh-CN" altLang="en-US" sz="2400" b="1" dirty="0" smtClean="0">
                <a:solidFill>
                  <a:srgbClr val="92D050"/>
                </a:solidFill>
                <a:latin typeface="微软雅黑" panose="020B0503020204020204" pitchFamily="34" charset="-122"/>
                <a:ea typeface="微软雅黑" panose="020B0503020204020204" pitchFamily="34" charset="-122"/>
              </a:rPr>
              <a:t>除</a:t>
            </a:r>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r>
              <a:rPr lang="en-US" altLang="zh-CN" sz="2400" b="1" dirty="0">
                <a:solidFill>
                  <a:schemeClr val="tx1"/>
                </a:solidFill>
                <a:latin typeface="微软雅黑" panose="020B0503020204020204" pitchFamily="34" charset="-122"/>
                <a:ea typeface="微软雅黑" panose="020B0503020204020204" pitchFamily="34" charset="-122"/>
              </a:rPr>
              <a:t>	</a:t>
            </a:r>
            <a:endParaRPr lang="en-US" altLang="zh-CN" sz="24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600" b="1" dirty="0">
              <a:solidFill>
                <a:srgbClr val="92D050"/>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graphicFrame>
        <p:nvGraphicFramePr>
          <p:cNvPr id="5" name="图表 4"/>
          <p:cNvGraphicFramePr/>
          <p:nvPr>
            <p:extLst>
              <p:ext uri="{D42A27DB-BD31-4B8C-83A1-F6EECF244321}">
                <p14:modId xmlns:p14="http://schemas.microsoft.com/office/powerpoint/2010/main" val="1812922338"/>
              </p:ext>
            </p:extLst>
          </p:nvPr>
        </p:nvGraphicFramePr>
        <p:xfrm>
          <a:off x="467544" y="2564904"/>
          <a:ext cx="7776864" cy="3744416"/>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27</a:t>
            </a:r>
            <a:endParaRPr lang="zh-CN" altLang="en-US" b="1" dirty="0">
              <a:solidFill>
                <a:schemeClr val="bg1"/>
              </a:solidFill>
            </a:endParaRPr>
          </a:p>
        </p:txBody>
      </p:sp>
    </p:spTree>
    <p:extLst>
      <p:ext uri="{BB962C8B-B14F-4D97-AF65-F5344CB8AC3E}">
        <p14:creationId xmlns:p14="http://schemas.microsoft.com/office/powerpoint/2010/main" val="225816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第四章	基于单片机的手指运动加速度数据处理方法</a:t>
            </a:r>
          </a:p>
        </p:txBody>
      </p:sp>
      <p:sp>
        <p:nvSpPr>
          <p:cNvPr id="29" name="副标题 28"/>
          <p:cNvSpPr>
            <a:spLocks noGrp="1"/>
          </p:cNvSpPr>
          <p:nvPr>
            <p:ph type="subTitle" idx="1"/>
          </p:nvPr>
        </p:nvSpPr>
        <p:spPr>
          <a:xfrm>
            <a:off x="886584" y="1988840"/>
            <a:ext cx="7700392" cy="3922573"/>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3.2.</a:t>
            </a:r>
            <a:r>
              <a:rPr lang="zh-CN" altLang="en-US" sz="2400" b="1" dirty="0">
                <a:solidFill>
                  <a:srgbClr val="92D050"/>
                </a:solidFill>
                <a:latin typeface="微软雅黑" panose="020B0503020204020204" pitchFamily="34" charset="-122"/>
                <a:ea typeface="微软雅黑" panose="020B0503020204020204" pitchFamily="34" charset="-122"/>
              </a:rPr>
              <a:t>基于传感器连续运动下速度位移趋势项的去</a:t>
            </a:r>
            <a:r>
              <a:rPr lang="zh-CN" altLang="en-US" sz="2400" b="1" dirty="0" smtClean="0">
                <a:solidFill>
                  <a:srgbClr val="92D050"/>
                </a:solidFill>
                <a:latin typeface="微软雅黑" panose="020B0503020204020204" pitchFamily="34" charset="-122"/>
                <a:ea typeface="微软雅黑" panose="020B0503020204020204" pitchFamily="34" charset="-122"/>
              </a:rPr>
              <a:t>除</a:t>
            </a:r>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r>
              <a:rPr lang="en-US" altLang="zh-CN" sz="2400" b="1" dirty="0">
                <a:solidFill>
                  <a:schemeClr val="tx1"/>
                </a:solidFill>
                <a:latin typeface="微软雅黑" panose="020B0503020204020204" pitchFamily="34" charset="-122"/>
                <a:ea typeface="微软雅黑" panose="020B0503020204020204" pitchFamily="34" charset="-122"/>
              </a:rPr>
              <a:t>	</a:t>
            </a:r>
            <a:endParaRPr lang="en-US" altLang="zh-CN" sz="24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600" b="1" dirty="0">
              <a:solidFill>
                <a:srgbClr val="92D050"/>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graphicFrame>
        <p:nvGraphicFramePr>
          <p:cNvPr id="6" name="图表 5"/>
          <p:cNvGraphicFramePr/>
          <p:nvPr>
            <p:extLst>
              <p:ext uri="{D42A27DB-BD31-4B8C-83A1-F6EECF244321}">
                <p14:modId xmlns:p14="http://schemas.microsoft.com/office/powerpoint/2010/main" val="3462056012"/>
              </p:ext>
            </p:extLst>
          </p:nvPr>
        </p:nvGraphicFramePr>
        <p:xfrm>
          <a:off x="858016" y="2636912"/>
          <a:ext cx="7200800" cy="3600400"/>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28</a:t>
            </a:r>
            <a:endParaRPr lang="zh-CN" altLang="en-US" b="1" dirty="0">
              <a:solidFill>
                <a:schemeClr val="bg1"/>
              </a:solidFill>
            </a:endParaRPr>
          </a:p>
        </p:txBody>
      </p:sp>
    </p:spTree>
    <p:extLst>
      <p:ext uri="{BB962C8B-B14F-4D97-AF65-F5344CB8AC3E}">
        <p14:creationId xmlns:p14="http://schemas.microsoft.com/office/powerpoint/2010/main" val="386929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a:noFill/>
        </p:spPr>
        <p:txBody>
          <a:bodyPr/>
          <a:lstStyle/>
          <a:p>
            <a:pPr algn="l"/>
            <a:r>
              <a:rPr lang="zh-CN" altLang="en-US" b="1" dirty="0">
                <a:latin typeface="微软雅黑" panose="020B0503020204020204" pitchFamily="34" charset="-122"/>
                <a:ea typeface="微软雅黑" panose="020B0503020204020204" pitchFamily="34" charset="-122"/>
              </a:rPr>
              <a:t>第一章</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绪论</a:t>
            </a:r>
            <a:endParaRPr lang="en-US" altLang="zh-CN" b="1"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899592" y="1748408"/>
            <a:ext cx="7200800" cy="4560912"/>
          </a:xfrm>
        </p:spPr>
        <p:txBody>
          <a:bodyPr>
            <a:normAutofit/>
          </a:bodyPr>
          <a:lstStyle/>
          <a:p>
            <a:pPr algn="l"/>
            <a:r>
              <a:rPr lang="en-US" altLang="zh-CN" sz="2800" b="1" dirty="0" smtClean="0">
                <a:solidFill>
                  <a:srgbClr val="FFC000"/>
                </a:solidFill>
                <a:latin typeface="微软雅黑" panose="020B0503020204020204" pitchFamily="34" charset="-122"/>
                <a:ea typeface="微软雅黑" panose="020B0503020204020204" pitchFamily="34" charset="-122"/>
              </a:rPr>
              <a:t>1.</a:t>
            </a:r>
            <a:r>
              <a:rPr lang="zh-CN" altLang="en-US" sz="2800" b="1" dirty="0" smtClean="0">
                <a:solidFill>
                  <a:srgbClr val="FFC000"/>
                </a:solidFill>
                <a:latin typeface="微软雅黑" panose="020B0503020204020204" pitchFamily="34" charset="-122"/>
                <a:ea typeface="微软雅黑" panose="020B0503020204020204" pitchFamily="34" charset="-122"/>
              </a:rPr>
              <a:t>手</a:t>
            </a:r>
            <a:r>
              <a:rPr lang="zh-CN" altLang="en-US" sz="2800" b="1" dirty="0">
                <a:solidFill>
                  <a:srgbClr val="FFC000"/>
                </a:solidFill>
                <a:latin typeface="微软雅黑" panose="020B0503020204020204" pitchFamily="34" charset="-122"/>
                <a:ea typeface="微软雅黑" panose="020B0503020204020204" pitchFamily="34" charset="-122"/>
              </a:rPr>
              <a:t>指运动参</a:t>
            </a:r>
            <a:r>
              <a:rPr lang="zh-CN" altLang="en-US" sz="2800" b="1" dirty="0" smtClean="0">
                <a:solidFill>
                  <a:srgbClr val="FFC000"/>
                </a:solidFill>
                <a:latin typeface="微软雅黑" panose="020B0503020204020204" pitchFamily="34" charset="-122"/>
                <a:ea typeface="微软雅黑" panose="020B0503020204020204" pitchFamily="34" charset="-122"/>
              </a:rPr>
              <a:t>数的检测</a:t>
            </a:r>
            <a:r>
              <a:rPr lang="en-US" altLang="zh-CN" sz="2800" b="1" dirty="0" smtClean="0">
                <a:latin typeface="微软雅黑" panose="020B0503020204020204" pitchFamily="34" charset="-122"/>
                <a:ea typeface="微软雅黑" panose="020B0503020204020204" pitchFamily="34" charset="-122"/>
              </a:rPr>
              <a:t>	</a:t>
            </a:r>
          </a:p>
          <a:p>
            <a:pPr algn="l"/>
            <a:endParaRPr lang="en-US" altLang="zh-CN" sz="2400" b="1" dirty="0" smtClean="0">
              <a:latin typeface="微软雅黑" panose="020B0503020204020204" pitchFamily="34" charset="-122"/>
              <a:ea typeface="微软雅黑" panose="020B0503020204020204" pitchFamily="34" charset="-122"/>
            </a:endParaRPr>
          </a:p>
          <a:p>
            <a:pPr algn="l"/>
            <a:r>
              <a:rPr lang="zh-CN" altLang="en-US" sz="2400" b="1" dirty="0" smtClean="0">
                <a:latin typeface="微软雅黑" panose="020B0503020204020204" pitchFamily="34" charset="-122"/>
                <a:ea typeface="微软雅黑" panose="020B0503020204020204" pitchFamily="34" charset="-122"/>
              </a:rPr>
              <a:t>应用范围：人机交互</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机械控制</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游戏</a:t>
            </a:r>
            <a:r>
              <a:rPr lang="en-US" altLang="zh-CN" sz="2400" b="1" dirty="0" smtClean="0">
                <a:latin typeface="微软雅黑" panose="020B0503020204020204" pitchFamily="34" charset="-122"/>
                <a:ea typeface="微软雅黑" panose="020B0503020204020204" pitchFamily="34" charset="-122"/>
              </a:rPr>
              <a:t>……</a:t>
            </a:r>
          </a:p>
          <a:p>
            <a:pPr algn="l"/>
            <a:endParaRPr lang="en-US" altLang="zh-CN" sz="2400" b="1" dirty="0" smtClean="0">
              <a:latin typeface="微软雅黑" panose="020B0503020204020204" pitchFamily="34" charset="-122"/>
              <a:ea typeface="微软雅黑" panose="020B0503020204020204" pitchFamily="34" charset="-122"/>
            </a:endParaRPr>
          </a:p>
          <a:p>
            <a:pPr algn="l"/>
            <a:r>
              <a:rPr lang="zh-CN" altLang="en-US" sz="2400" b="1" dirty="0" smtClean="0">
                <a:solidFill>
                  <a:schemeClr val="accent6">
                    <a:lumMod val="40000"/>
                    <a:lumOff val="60000"/>
                  </a:schemeClr>
                </a:solidFill>
                <a:latin typeface="微软雅黑" panose="020B0503020204020204" pitchFamily="34" charset="-122"/>
                <a:ea typeface="微软雅黑" panose="020B0503020204020204" pitchFamily="34" charset="-122"/>
              </a:rPr>
              <a:t>优点：</a:t>
            </a:r>
            <a:r>
              <a:rPr lang="zh-CN" altLang="en-US" sz="2400" b="1" dirty="0" smtClean="0">
                <a:latin typeface="微软雅黑" panose="020B0503020204020204" pitchFamily="34" charset="-122"/>
                <a:ea typeface="微软雅黑" panose="020B0503020204020204" pitchFamily="34" charset="-122"/>
              </a:rPr>
              <a:t>良好的操控性</a:t>
            </a:r>
            <a:endParaRPr lang="en-US" altLang="zh-CN" sz="2400" b="1" dirty="0" smtClean="0">
              <a:latin typeface="微软雅黑" panose="020B0503020204020204" pitchFamily="34" charset="-122"/>
              <a:ea typeface="微软雅黑" panose="020B0503020204020204" pitchFamily="34" charset="-122"/>
            </a:endParaRPr>
          </a:p>
          <a:p>
            <a:pPr algn="l"/>
            <a:endParaRPr lang="zh-CN" altLang="en-US" sz="28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2</a:t>
            </a:r>
            <a:endParaRPr lang="zh-CN" altLang="en-US" b="1" dirty="0">
              <a:solidFill>
                <a:schemeClr val="bg1"/>
              </a:solidFill>
            </a:endParaRPr>
          </a:p>
        </p:txBody>
      </p:sp>
    </p:spTree>
    <p:extLst>
      <p:ext uri="{BB962C8B-B14F-4D97-AF65-F5344CB8AC3E}">
        <p14:creationId xmlns:p14="http://schemas.microsoft.com/office/powerpoint/2010/main" val="35138887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第四章	基于单片机的手指运动加速度数据处理方法</a:t>
            </a:r>
          </a:p>
        </p:txBody>
      </p:sp>
      <p:sp>
        <p:nvSpPr>
          <p:cNvPr id="29" name="副标题 28"/>
          <p:cNvSpPr>
            <a:spLocks noGrp="1"/>
          </p:cNvSpPr>
          <p:nvPr>
            <p:ph type="subTitle" idx="1"/>
          </p:nvPr>
        </p:nvSpPr>
        <p:spPr>
          <a:xfrm>
            <a:off x="886584" y="1988840"/>
            <a:ext cx="7700392" cy="3922573"/>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4.1.</a:t>
            </a:r>
            <a:r>
              <a:rPr lang="zh-CN" altLang="en-US" sz="2400" b="1" dirty="0">
                <a:solidFill>
                  <a:srgbClr val="92D050"/>
                </a:solidFill>
                <a:latin typeface="微软雅黑" panose="020B0503020204020204" pitchFamily="34" charset="-122"/>
                <a:ea typeface="微软雅黑" panose="020B0503020204020204" pitchFamily="34" charset="-122"/>
              </a:rPr>
              <a:t>简单运动和连续运动区</a:t>
            </a:r>
            <a:r>
              <a:rPr lang="zh-CN" altLang="en-US" sz="2400" b="1" dirty="0" smtClean="0">
                <a:solidFill>
                  <a:srgbClr val="92D050"/>
                </a:solidFill>
                <a:latin typeface="微软雅黑" panose="020B0503020204020204" pitchFamily="34" charset="-122"/>
                <a:ea typeface="微软雅黑" panose="020B0503020204020204" pitchFamily="34" charset="-122"/>
              </a:rPr>
              <a:t>别</a:t>
            </a:r>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r>
              <a:rPr lang="en-US" altLang="zh-CN" sz="2000" b="1" dirty="0">
                <a:solidFill>
                  <a:schemeClr val="tx1"/>
                </a:solidFill>
                <a:latin typeface="微软雅黑" panose="020B0503020204020204" pitchFamily="34" charset="-122"/>
                <a:ea typeface="微软雅黑" panose="020B0503020204020204" pitchFamily="34" charset="-122"/>
              </a:rPr>
              <a:t>	</a:t>
            </a:r>
            <a:r>
              <a:rPr lang="zh-CN" altLang="en-US" sz="2000" b="1" dirty="0" smtClean="0">
                <a:solidFill>
                  <a:schemeClr val="tx1"/>
                </a:solidFill>
                <a:latin typeface="微软雅黑" panose="020B0503020204020204" pitchFamily="34" charset="-122"/>
                <a:ea typeface="微软雅黑" panose="020B0503020204020204" pitchFamily="34" charset="-122"/>
              </a:rPr>
              <a:t>运</a:t>
            </a:r>
            <a:r>
              <a:rPr lang="zh-CN" altLang="en-US" sz="2000" b="1" dirty="0">
                <a:solidFill>
                  <a:schemeClr val="tx1"/>
                </a:solidFill>
                <a:latin typeface="微软雅黑" panose="020B0503020204020204" pitchFamily="34" charset="-122"/>
                <a:ea typeface="微软雅黑" panose="020B0503020204020204" pitchFamily="34" charset="-122"/>
              </a:rPr>
              <a:t>动的时间占总时间的比</a:t>
            </a:r>
            <a:r>
              <a:rPr lang="zh-CN" altLang="en-US" sz="2000" b="1" dirty="0" smtClean="0">
                <a:solidFill>
                  <a:schemeClr val="tx1"/>
                </a:solidFill>
                <a:latin typeface="微软雅黑" panose="020B0503020204020204" pitchFamily="34" charset="-122"/>
                <a:ea typeface="微软雅黑" panose="020B0503020204020204" pitchFamily="34" charset="-122"/>
              </a:rPr>
              <a:t>重不</a:t>
            </a:r>
            <a:r>
              <a:rPr lang="zh-CN" altLang="en-US" sz="2000" b="1" dirty="0">
                <a:solidFill>
                  <a:schemeClr val="tx1"/>
                </a:solidFill>
                <a:latin typeface="微软雅黑" panose="020B0503020204020204" pitchFamily="34" charset="-122"/>
                <a:ea typeface="微软雅黑" panose="020B0503020204020204" pitchFamily="34" charset="-122"/>
              </a:rPr>
              <a:t>同</a:t>
            </a:r>
            <a:r>
              <a:rPr lang="en-US" altLang="zh-CN" sz="2000" b="1" dirty="0">
                <a:solidFill>
                  <a:schemeClr val="tx1"/>
                </a:solidFill>
                <a:latin typeface="微软雅黑" panose="020B0503020204020204" pitchFamily="34" charset="-122"/>
                <a:ea typeface="微软雅黑" panose="020B0503020204020204" pitchFamily="34" charset="-122"/>
              </a:rPr>
              <a:t>	</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600" b="1" dirty="0">
              <a:solidFill>
                <a:srgbClr val="92D050"/>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graphicFrame>
        <p:nvGraphicFramePr>
          <p:cNvPr id="5" name="图表 4"/>
          <p:cNvGraphicFramePr/>
          <p:nvPr>
            <p:extLst>
              <p:ext uri="{D42A27DB-BD31-4B8C-83A1-F6EECF244321}">
                <p14:modId xmlns:p14="http://schemas.microsoft.com/office/powerpoint/2010/main" val="1720384672"/>
              </p:ext>
            </p:extLst>
          </p:nvPr>
        </p:nvGraphicFramePr>
        <p:xfrm>
          <a:off x="827584" y="3284984"/>
          <a:ext cx="7429832" cy="3024336"/>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29</a:t>
            </a:r>
            <a:endParaRPr lang="zh-CN" altLang="en-US" b="1" dirty="0">
              <a:solidFill>
                <a:schemeClr val="bg1"/>
              </a:solidFill>
            </a:endParaRPr>
          </a:p>
        </p:txBody>
      </p:sp>
    </p:spTree>
    <p:extLst>
      <p:ext uri="{BB962C8B-B14F-4D97-AF65-F5344CB8AC3E}">
        <p14:creationId xmlns:p14="http://schemas.microsoft.com/office/powerpoint/2010/main" val="306507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第四章	基于单片机的手指运动加速度数据处理方法</a:t>
            </a:r>
          </a:p>
        </p:txBody>
      </p:sp>
      <p:sp>
        <p:nvSpPr>
          <p:cNvPr id="29" name="副标题 28"/>
          <p:cNvSpPr>
            <a:spLocks noGrp="1"/>
          </p:cNvSpPr>
          <p:nvPr>
            <p:ph type="subTitle" idx="1"/>
          </p:nvPr>
        </p:nvSpPr>
        <p:spPr>
          <a:xfrm>
            <a:off x="886584" y="1988840"/>
            <a:ext cx="7700392" cy="3922573"/>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4.1.</a:t>
            </a:r>
            <a:r>
              <a:rPr lang="zh-CN" altLang="en-US" sz="2400" b="1" dirty="0">
                <a:solidFill>
                  <a:srgbClr val="92D050"/>
                </a:solidFill>
                <a:latin typeface="微软雅黑" panose="020B0503020204020204" pitchFamily="34" charset="-122"/>
                <a:ea typeface="微软雅黑" panose="020B0503020204020204" pitchFamily="34" charset="-122"/>
              </a:rPr>
              <a:t>简单运动和连续运动区</a:t>
            </a:r>
            <a:r>
              <a:rPr lang="zh-CN" altLang="en-US" sz="2400" b="1" dirty="0" smtClean="0">
                <a:solidFill>
                  <a:srgbClr val="92D050"/>
                </a:solidFill>
                <a:latin typeface="微软雅黑" panose="020B0503020204020204" pitchFamily="34" charset="-122"/>
                <a:ea typeface="微软雅黑" panose="020B0503020204020204" pitchFamily="34" charset="-122"/>
              </a:rPr>
              <a:t>别</a:t>
            </a:r>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r>
              <a:rPr lang="en-US" altLang="zh-CN" sz="2000" b="1" dirty="0">
                <a:solidFill>
                  <a:schemeClr val="tx1"/>
                </a:solidFill>
                <a:latin typeface="微软雅黑" panose="020B0503020204020204" pitchFamily="34" charset="-122"/>
                <a:ea typeface="微软雅黑" panose="020B0503020204020204" pitchFamily="34" charset="-122"/>
              </a:rPr>
              <a:t>	</a:t>
            </a:r>
            <a:r>
              <a:rPr lang="zh-CN" altLang="en-US" sz="2000" b="1" dirty="0">
                <a:solidFill>
                  <a:schemeClr val="tx1"/>
                </a:solidFill>
                <a:latin typeface="微软雅黑" panose="020B0503020204020204" pitchFamily="34" charset="-122"/>
                <a:ea typeface="微软雅黑" panose="020B0503020204020204" pitchFamily="34" charset="-122"/>
              </a:rPr>
              <a:t>绝对值大于</a:t>
            </a:r>
            <a:r>
              <a:rPr lang="en-US" altLang="zh-CN" sz="2000" b="1" dirty="0">
                <a:solidFill>
                  <a:schemeClr val="tx1"/>
                </a:solidFill>
                <a:latin typeface="微软雅黑" panose="020B0503020204020204" pitchFamily="34" charset="-122"/>
                <a:ea typeface="微软雅黑" panose="020B0503020204020204" pitchFamily="34" charset="-122"/>
              </a:rPr>
              <a:t>2</a:t>
            </a:r>
            <a:r>
              <a:rPr lang="zh-CN" altLang="en-US" sz="2000" b="1" dirty="0">
                <a:solidFill>
                  <a:schemeClr val="tx1"/>
                </a:solidFill>
                <a:latin typeface="微软雅黑" panose="020B0503020204020204" pitchFamily="34" charset="-122"/>
                <a:ea typeface="微软雅黑" panose="020B0503020204020204" pitchFamily="34" charset="-122"/>
              </a:rPr>
              <a:t>的加速</a:t>
            </a:r>
            <a:r>
              <a:rPr lang="zh-CN" altLang="en-US" sz="2000" b="1" dirty="0" smtClean="0">
                <a:solidFill>
                  <a:schemeClr val="tx1"/>
                </a:solidFill>
                <a:latin typeface="微软雅黑" panose="020B0503020204020204" pitchFamily="34" charset="-122"/>
                <a:ea typeface="微软雅黑" panose="020B0503020204020204" pitchFamily="34" charset="-122"/>
              </a:rPr>
              <a:t>度分布</a:t>
            </a:r>
            <a:r>
              <a:rPr lang="en-US" altLang="zh-CN" sz="2000" b="1" dirty="0" smtClean="0">
                <a:solidFill>
                  <a:schemeClr val="tx1"/>
                </a:solidFill>
                <a:latin typeface="微软雅黑" panose="020B0503020204020204" pitchFamily="34" charset="-122"/>
                <a:ea typeface="微软雅黑" panose="020B0503020204020204" pitchFamily="34" charset="-122"/>
              </a:rPr>
              <a:t>	</a:t>
            </a:r>
            <a:r>
              <a:rPr lang="zh-CN" altLang="en-US" sz="2000" b="1" dirty="0" smtClean="0">
                <a:solidFill>
                  <a:schemeClr val="tx1"/>
                </a:solidFill>
                <a:latin typeface="微软雅黑" panose="020B0503020204020204" pitchFamily="34" charset="-122"/>
                <a:ea typeface="微软雅黑" panose="020B0503020204020204" pitchFamily="34" charset="-122"/>
              </a:rPr>
              <a:t>明</a:t>
            </a:r>
            <a:r>
              <a:rPr lang="zh-CN" altLang="en-US" sz="2000" b="1" dirty="0">
                <a:solidFill>
                  <a:schemeClr val="tx1"/>
                </a:solidFill>
                <a:latin typeface="微软雅黑" panose="020B0503020204020204" pitchFamily="34" charset="-122"/>
                <a:ea typeface="微软雅黑" panose="020B0503020204020204" pitchFamily="34" charset="-122"/>
              </a:rPr>
              <a:t>显的区别</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600" b="1" dirty="0">
              <a:solidFill>
                <a:srgbClr val="92D050"/>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graphicFrame>
        <p:nvGraphicFramePr>
          <p:cNvPr id="6" name="图表 5"/>
          <p:cNvGraphicFramePr/>
          <p:nvPr>
            <p:extLst>
              <p:ext uri="{D42A27DB-BD31-4B8C-83A1-F6EECF244321}">
                <p14:modId xmlns:p14="http://schemas.microsoft.com/office/powerpoint/2010/main" val="3867320549"/>
              </p:ext>
            </p:extLst>
          </p:nvPr>
        </p:nvGraphicFramePr>
        <p:xfrm>
          <a:off x="1115616" y="3356992"/>
          <a:ext cx="6912768"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30</a:t>
            </a:r>
            <a:endParaRPr lang="zh-CN" altLang="en-US" b="1" dirty="0">
              <a:solidFill>
                <a:schemeClr val="bg1"/>
              </a:solidFill>
            </a:endParaRPr>
          </a:p>
        </p:txBody>
      </p:sp>
    </p:spTree>
    <p:extLst>
      <p:ext uri="{BB962C8B-B14F-4D97-AF65-F5344CB8AC3E}">
        <p14:creationId xmlns:p14="http://schemas.microsoft.com/office/powerpoint/2010/main" val="328469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第四章	基于单片机的手指运动加速度数据处理方法</a:t>
            </a:r>
          </a:p>
        </p:txBody>
      </p:sp>
      <p:sp>
        <p:nvSpPr>
          <p:cNvPr id="29" name="副标题 28"/>
          <p:cNvSpPr>
            <a:spLocks noGrp="1"/>
          </p:cNvSpPr>
          <p:nvPr>
            <p:ph type="subTitle" idx="1"/>
          </p:nvPr>
        </p:nvSpPr>
        <p:spPr>
          <a:xfrm>
            <a:off x="886584" y="1988840"/>
            <a:ext cx="7700392" cy="4320480"/>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4.2.</a:t>
            </a:r>
            <a:r>
              <a:rPr lang="zh-CN" altLang="en-US" sz="2400" b="1" dirty="0" smtClean="0">
                <a:solidFill>
                  <a:srgbClr val="92D050"/>
                </a:solidFill>
                <a:latin typeface="微软雅黑" panose="020B0503020204020204" pitchFamily="34" charset="-122"/>
                <a:ea typeface="微软雅黑" panose="020B0503020204020204" pitchFamily="34" charset="-122"/>
              </a:rPr>
              <a:t>基</a:t>
            </a:r>
            <a:r>
              <a:rPr lang="zh-CN" altLang="en-US" sz="2400" b="1" dirty="0">
                <a:solidFill>
                  <a:srgbClr val="92D050"/>
                </a:solidFill>
                <a:latin typeface="微软雅黑" panose="020B0503020204020204" pitchFamily="34" charset="-122"/>
                <a:ea typeface="微软雅黑" panose="020B0503020204020204" pitchFamily="34" charset="-122"/>
              </a:rPr>
              <a:t>于两种位移计算模式转换方式的实</a:t>
            </a:r>
            <a:r>
              <a:rPr lang="zh-CN" altLang="en-US" sz="2400" b="1" dirty="0" smtClean="0">
                <a:solidFill>
                  <a:srgbClr val="92D050"/>
                </a:solidFill>
                <a:latin typeface="微软雅黑" panose="020B0503020204020204" pitchFamily="34" charset="-122"/>
                <a:ea typeface="微软雅黑" panose="020B0503020204020204" pitchFamily="34" charset="-122"/>
              </a:rPr>
              <a:t>现</a:t>
            </a:r>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endParaRPr lang="en-US" altLang="zh-CN" sz="2200" b="1" dirty="0" smtClean="0">
              <a:solidFill>
                <a:schemeClr val="tx1"/>
              </a:solidFill>
              <a:latin typeface="微软雅黑" panose="020B0503020204020204" pitchFamily="34" charset="-122"/>
              <a:ea typeface="微软雅黑" panose="020B0503020204020204" pitchFamily="34" charset="-122"/>
            </a:endParaRPr>
          </a:p>
          <a:p>
            <a:pPr algn="l"/>
            <a:r>
              <a:rPr lang="en-US" altLang="zh-CN" sz="2200" b="1" dirty="0" smtClean="0">
                <a:solidFill>
                  <a:schemeClr val="tx1"/>
                </a:solidFill>
                <a:latin typeface="微软雅黑" panose="020B0503020204020204" pitchFamily="34" charset="-122"/>
                <a:ea typeface="微软雅黑" panose="020B0503020204020204" pitchFamily="34" charset="-122"/>
              </a:rPr>
              <a:t>K</a:t>
            </a:r>
            <a:r>
              <a:rPr lang="zh-CN" altLang="en-US" sz="2200" b="1" dirty="0" smtClean="0">
                <a:solidFill>
                  <a:schemeClr val="tx1"/>
                </a:solidFill>
                <a:latin typeface="微软雅黑" panose="020B0503020204020204" pitchFamily="34" charset="-122"/>
                <a:ea typeface="微软雅黑" panose="020B0503020204020204" pitchFamily="34" charset="-122"/>
              </a:rPr>
              <a:t>：手</a:t>
            </a:r>
            <a:r>
              <a:rPr lang="zh-CN" altLang="en-US" sz="2200" b="1" dirty="0">
                <a:solidFill>
                  <a:schemeClr val="tx1"/>
                </a:solidFill>
                <a:latin typeface="微软雅黑" panose="020B0503020204020204" pitchFamily="34" charset="-122"/>
                <a:ea typeface="微软雅黑" panose="020B0503020204020204" pitchFamily="34" charset="-122"/>
              </a:rPr>
              <a:t>指活动时间占总的时间的程</a:t>
            </a:r>
            <a:r>
              <a:rPr lang="zh-CN" altLang="en-US" sz="2200" b="1" dirty="0" smtClean="0">
                <a:solidFill>
                  <a:schemeClr val="tx1"/>
                </a:solidFill>
                <a:latin typeface="微软雅黑" panose="020B0503020204020204" pitchFamily="34" charset="-122"/>
                <a:ea typeface="微软雅黑" panose="020B0503020204020204" pitchFamily="34" charset="-122"/>
              </a:rPr>
              <a:t>度，并且范围在</a:t>
            </a:r>
            <a:r>
              <a:rPr lang="en-US" altLang="zh-CN" sz="2200" b="1" dirty="0" smtClean="0">
                <a:solidFill>
                  <a:schemeClr val="tx1"/>
                </a:solidFill>
                <a:latin typeface="微软雅黑" panose="020B0503020204020204" pitchFamily="34" charset="-122"/>
                <a:ea typeface="微软雅黑" panose="020B0503020204020204" pitchFamily="34" charset="-122"/>
              </a:rPr>
              <a:t>0-360</a:t>
            </a:r>
            <a:endParaRPr lang="zh-CN" altLang="en-US" sz="2200" b="1" dirty="0">
              <a:solidFill>
                <a:schemeClr val="tx1"/>
              </a:solidFill>
              <a:latin typeface="微软雅黑" panose="020B0503020204020204" pitchFamily="34" charset="-122"/>
              <a:ea typeface="微软雅黑" panose="020B0503020204020204" pitchFamily="34" charset="-122"/>
            </a:endParaRPr>
          </a:p>
          <a:p>
            <a:pPr algn="l"/>
            <a:endParaRPr lang="en-US" altLang="zh-CN" sz="2200" b="1" dirty="0" smtClean="0">
              <a:solidFill>
                <a:schemeClr val="tx1"/>
              </a:solidFill>
              <a:latin typeface="微软雅黑" panose="020B0503020204020204" pitchFamily="34" charset="-122"/>
              <a:ea typeface="微软雅黑" panose="020B0503020204020204" pitchFamily="34" charset="-122"/>
            </a:endParaRPr>
          </a:p>
          <a:p>
            <a:pPr algn="l"/>
            <a:r>
              <a:rPr lang="zh-CN" altLang="en-US" sz="2000" b="1" dirty="0" smtClean="0">
                <a:latin typeface="微软雅黑" panose="020B0503020204020204" pitchFamily="34" charset="-122"/>
                <a:ea typeface="微软雅黑" panose="020B0503020204020204" pitchFamily="34" charset="-122"/>
              </a:rPr>
              <a:t>加速度绝对值都大于</a:t>
            </a:r>
            <a:r>
              <a:rPr lang="en-US" altLang="zh-CN" sz="2000" b="1" dirty="0" smtClean="0">
                <a:latin typeface="微软雅黑" panose="020B0503020204020204" pitchFamily="34" charset="-122"/>
                <a:ea typeface="微软雅黑" panose="020B0503020204020204" pitchFamily="34" charset="-122"/>
              </a:rPr>
              <a:t>2		K=K+2</a:t>
            </a:r>
          </a:p>
          <a:p>
            <a:pPr algn="l"/>
            <a:endParaRPr lang="en-US" altLang="zh-CN" sz="2000" b="1" dirty="0">
              <a:latin typeface="微软雅黑" panose="020B0503020204020204" pitchFamily="34" charset="-122"/>
              <a:ea typeface="微软雅黑" panose="020B0503020204020204" pitchFamily="34" charset="-122"/>
            </a:endParaRPr>
          </a:p>
          <a:p>
            <a:pPr algn="l"/>
            <a:r>
              <a:rPr lang="zh-CN" altLang="en-US" sz="2000" b="1" dirty="0" smtClean="0">
                <a:latin typeface="微软雅黑" panose="020B0503020204020204" pitchFamily="34" charset="-122"/>
                <a:ea typeface="微软雅黑" panose="020B0503020204020204" pitchFamily="34" charset="-122"/>
              </a:rPr>
              <a:t>加速度绝对值不都大于</a:t>
            </a:r>
            <a:r>
              <a:rPr lang="en-US" altLang="zh-CN" sz="2000" b="1" dirty="0" smtClean="0">
                <a:latin typeface="微软雅黑" panose="020B0503020204020204" pitchFamily="34" charset="-122"/>
                <a:ea typeface="微软雅黑" panose="020B0503020204020204" pitchFamily="34" charset="-122"/>
              </a:rPr>
              <a:t>2		K=K-20</a:t>
            </a:r>
          </a:p>
          <a:p>
            <a:pPr algn="l"/>
            <a:endParaRPr lang="en-US" altLang="zh-CN" sz="2000" b="1" dirty="0">
              <a:latin typeface="微软雅黑" panose="020B0503020204020204" pitchFamily="34" charset="-122"/>
              <a:ea typeface="微软雅黑" panose="020B0503020204020204" pitchFamily="34" charset="-122"/>
            </a:endParaRPr>
          </a:p>
          <a:p>
            <a:pPr algn="l"/>
            <a:r>
              <a:rPr lang="zh-CN" altLang="en-US" sz="2000" b="1" dirty="0" smtClean="0">
                <a:latin typeface="微软雅黑" panose="020B0503020204020204" pitchFamily="34" charset="-122"/>
                <a:ea typeface="微软雅黑" panose="020B0503020204020204" pitchFamily="34" charset="-122"/>
              </a:rPr>
              <a:t>检测到</a:t>
            </a:r>
            <a:r>
              <a:rPr lang="en-US" altLang="zh-CN" sz="2000" b="1" dirty="0" smtClean="0">
                <a:latin typeface="微软雅黑" panose="020B0503020204020204" pitchFamily="34" charset="-122"/>
                <a:ea typeface="微软雅黑" panose="020B0503020204020204" pitchFamily="34" charset="-122"/>
              </a:rPr>
              <a:t>K&gt;300</a:t>
            </a:r>
            <a:r>
              <a:rPr lang="zh-CN" altLang="en-US" sz="2000" b="1" dirty="0" smtClean="0">
                <a:latin typeface="微软雅黑" panose="020B0503020204020204" pitchFamily="34" charset="-122"/>
                <a:ea typeface="微软雅黑" panose="020B0503020204020204" pitchFamily="34" charset="-122"/>
              </a:rPr>
              <a:t>时</a:t>
            </a:r>
            <a:r>
              <a:rPr lang="en-US" altLang="zh-CN" sz="2000" b="1" dirty="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连续运动</a:t>
            </a:r>
            <a:endParaRPr lang="en-US" altLang="zh-CN" sz="2000" b="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31</a:t>
            </a:r>
            <a:endParaRPr lang="zh-CN" altLang="en-US" b="1" dirty="0">
              <a:solidFill>
                <a:schemeClr val="bg1"/>
              </a:solidFill>
            </a:endParaRPr>
          </a:p>
        </p:txBody>
      </p:sp>
    </p:spTree>
    <p:extLst>
      <p:ext uri="{BB962C8B-B14F-4D97-AF65-F5344CB8AC3E}">
        <p14:creationId xmlns:p14="http://schemas.microsoft.com/office/powerpoint/2010/main" val="425749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第四章	基于单片机的手指运动加速度数据处理方法</a:t>
            </a:r>
          </a:p>
        </p:txBody>
      </p:sp>
      <p:sp>
        <p:nvSpPr>
          <p:cNvPr id="29" name="副标题 28"/>
          <p:cNvSpPr>
            <a:spLocks noGrp="1"/>
          </p:cNvSpPr>
          <p:nvPr>
            <p:ph type="subTitle" idx="1"/>
          </p:nvPr>
        </p:nvSpPr>
        <p:spPr>
          <a:xfrm>
            <a:off x="886584" y="1988840"/>
            <a:ext cx="7700392" cy="4320480"/>
          </a:xfrm>
        </p:spPr>
        <p:txBody>
          <a:bodyPr>
            <a:normAutofit lnSpcReduction="10000"/>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4.2.</a:t>
            </a:r>
            <a:r>
              <a:rPr lang="zh-CN" altLang="en-US" sz="2400" b="1" dirty="0" smtClean="0">
                <a:solidFill>
                  <a:srgbClr val="92D050"/>
                </a:solidFill>
                <a:latin typeface="微软雅黑" panose="020B0503020204020204" pitchFamily="34" charset="-122"/>
                <a:ea typeface="微软雅黑" panose="020B0503020204020204" pitchFamily="34" charset="-122"/>
              </a:rPr>
              <a:t>基</a:t>
            </a:r>
            <a:r>
              <a:rPr lang="zh-CN" altLang="en-US" sz="2400" b="1" dirty="0">
                <a:solidFill>
                  <a:srgbClr val="92D050"/>
                </a:solidFill>
                <a:latin typeface="微软雅黑" panose="020B0503020204020204" pitchFamily="34" charset="-122"/>
                <a:ea typeface="微软雅黑" panose="020B0503020204020204" pitchFamily="34" charset="-122"/>
              </a:rPr>
              <a:t>于两种位移计算模式转换方式的实</a:t>
            </a:r>
            <a:r>
              <a:rPr lang="zh-CN" altLang="en-US" sz="2400" b="1" dirty="0" smtClean="0">
                <a:solidFill>
                  <a:srgbClr val="92D050"/>
                </a:solidFill>
                <a:latin typeface="微软雅黑" panose="020B0503020204020204" pitchFamily="34" charset="-122"/>
                <a:ea typeface="微软雅黑" panose="020B0503020204020204" pitchFamily="34" charset="-122"/>
              </a:rPr>
              <a:t>现</a:t>
            </a:r>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endParaRPr lang="en-US" altLang="zh-CN" sz="2200" b="1" dirty="0" smtClean="0">
              <a:solidFill>
                <a:schemeClr val="tx1"/>
              </a:solidFill>
              <a:latin typeface="微软雅黑" panose="020B0503020204020204" pitchFamily="34" charset="-122"/>
              <a:ea typeface="微软雅黑" panose="020B0503020204020204" pitchFamily="34" charset="-122"/>
            </a:endParaRPr>
          </a:p>
          <a:p>
            <a:pPr algn="l"/>
            <a:r>
              <a:rPr lang="en-US" altLang="zh-CN" sz="1900" b="1" dirty="0" smtClean="0">
                <a:solidFill>
                  <a:schemeClr val="tx1"/>
                </a:solidFill>
                <a:latin typeface="微软雅黑" panose="020B0503020204020204" pitchFamily="34" charset="-122"/>
                <a:ea typeface="微软雅黑" panose="020B0503020204020204" pitchFamily="34" charset="-122"/>
              </a:rPr>
              <a:t>//</a:t>
            </a:r>
            <a:r>
              <a:rPr lang="en-US" altLang="zh-CN" sz="1900" b="1" dirty="0" smtClean="0">
                <a:solidFill>
                  <a:srgbClr val="FFC000"/>
                </a:solidFill>
                <a:latin typeface="微软雅黑" panose="020B0503020204020204" pitchFamily="34" charset="-122"/>
                <a:ea typeface="微软雅黑" panose="020B0503020204020204" pitchFamily="34" charset="-122"/>
              </a:rPr>
              <a:t>Trend</a:t>
            </a:r>
            <a:r>
              <a:rPr lang="zh-CN" altLang="en-US" sz="1900" b="1" dirty="0" smtClean="0">
                <a:solidFill>
                  <a:schemeClr val="tx1"/>
                </a:solidFill>
                <a:latin typeface="微软雅黑" panose="020B0503020204020204" pitchFamily="34" charset="-122"/>
                <a:ea typeface="微软雅黑" panose="020B0503020204020204" pitchFamily="34" charset="-122"/>
              </a:rPr>
              <a:t>表示手</a:t>
            </a:r>
            <a:r>
              <a:rPr lang="zh-CN" altLang="en-US" sz="1900" b="1" dirty="0">
                <a:solidFill>
                  <a:schemeClr val="tx1"/>
                </a:solidFill>
                <a:latin typeface="微软雅黑" panose="020B0503020204020204" pitchFamily="34" charset="-122"/>
                <a:ea typeface="微软雅黑" panose="020B0503020204020204" pitchFamily="34" charset="-122"/>
              </a:rPr>
              <a:t>指活动时间占总的时间的程</a:t>
            </a:r>
            <a:r>
              <a:rPr lang="zh-CN" altLang="en-US" sz="1900" b="1" dirty="0" smtClean="0">
                <a:solidFill>
                  <a:schemeClr val="tx1"/>
                </a:solidFill>
                <a:latin typeface="微软雅黑" panose="020B0503020204020204" pitchFamily="34" charset="-122"/>
                <a:ea typeface="微软雅黑" panose="020B0503020204020204" pitchFamily="34" charset="-122"/>
              </a:rPr>
              <a:t>度</a:t>
            </a:r>
            <a:endParaRPr lang="en-US" altLang="zh-CN" sz="1900" b="1" dirty="0" smtClean="0">
              <a:solidFill>
                <a:schemeClr val="tx1"/>
              </a:solidFill>
              <a:latin typeface="微软雅黑" panose="020B0503020204020204" pitchFamily="34" charset="-122"/>
              <a:ea typeface="微软雅黑" panose="020B0503020204020204" pitchFamily="34" charset="-122"/>
            </a:endParaRPr>
          </a:p>
          <a:p>
            <a:pPr algn="l"/>
            <a:r>
              <a:rPr lang="en-US" altLang="zh-CN" sz="1900" b="1" dirty="0" smtClean="0">
                <a:solidFill>
                  <a:schemeClr val="tx1"/>
                </a:solidFill>
                <a:latin typeface="微软雅黑" panose="020B0503020204020204" pitchFamily="34" charset="-122"/>
                <a:ea typeface="微软雅黑" panose="020B0503020204020204" pitchFamily="34" charset="-122"/>
              </a:rPr>
              <a:t>//in1</a:t>
            </a:r>
            <a:r>
              <a:rPr lang="en-US" altLang="zh-CN" sz="1900" b="1" dirty="0">
                <a:solidFill>
                  <a:schemeClr val="tx1"/>
                </a:solidFill>
                <a:latin typeface="微软雅黑" panose="020B0503020204020204" pitchFamily="34" charset="-122"/>
                <a:ea typeface="微软雅黑" panose="020B0503020204020204" pitchFamily="34" charset="-122"/>
              </a:rPr>
              <a:t>,</a:t>
            </a:r>
            <a:r>
              <a:rPr lang="en-US" altLang="zh-CN" sz="1900" b="1" dirty="0" smtClean="0">
                <a:solidFill>
                  <a:schemeClr val="tx1"/>
                </a:solidFill>
                <a:latin typeface="微软雅黑" panose="020B0503020204020204" pitchFamily="34" charset="-122"/>
                <a:ea typeface="微软雅黑" panose="020B0503020204020204" pitchFamily="34" charset="-122"/>
              </a:rPr>
              <a:t>in2,in3</a:t>
            </a:r>
            <a:r>
              <a:rPr lang="zh-CN" altLang="en-US" sz="1900" b="1" dirty="0" smtClean="0">
                <a:solidFill>
                  <a:schemeClr val="tx1"/>
                </a:solidFill>
                <a:latin typeface="微软雅黑" panose="020B0503020204020204" pitchFamily="34" charset="-122"/>
                <a:ea typeface="微软雅黑" panose="020B0503020204020204" pitchFamily="34" charset="-122"/>
              </a:rPr>
              <a:t>表示</a:t>
            </a:r>
            <a:r>
              <a:rPr lang="en-US" altLang="zh-CN" sz="1900" b="1" dirty="0" smtClean="0">
                <a:solidFill>
                  <a:schemeClr val="tx1"/>
                </a:solidFill>
                <a:latin typeface="微软雅黑" panose="020B0503020204020204" pitchFamily="34" charset="-122"/>
                <a:ea typeface="微软雅黑" panose="020B0503020204020204" pitchFamily="34" charset="-122"/>
              </a:rPr>
              <a:t>ax,ay,az</a:t>
            </a:r>
            <a:r>
              <a:rPr lang="zh-CN" altLang="en-US" sz="1900" b="1" dirty="0" smtClean="0">
                <a:solidFill>
                  <a:schemeClr val="tx1"/>
                </a:solidFill>
                <a:latin typeface="微软雅黑" panose="020B0503020204020204" pitchFamily="34" charset="-122"/>
                <a:ea typeface="微软雅黑" panose="020B0503020204020204" pitchFamily="34" charset="-122"/>
              </a:rPr>
              <a:t>加</a:t>
            </a:r>
            <a:r>
              <a:rPr lang="zh-CN" altLang="en-US" sz="1900" b="1" dirty="0">
                <a:solidFill>
                  <a:schemeClr val="tx1"/>
                </a:solidFill>
                <a:latin typeface="微软雅黑" panose="020B0503020204020204" pitchFamily="34" charset="-122"/>
                <a:ea typeface="微软雅黑" panose="020B0503020204020204" pitchFamily="34" charset="-122"/>
              </a:rPr>
              <a:t>速</a:t>
            </a:r>
            <a:r>
              <a:rPr lang="zh-CN" altLang="en-US" sz="1900" b="1" dirty="0" smtClean="0">
                <a:solidFill>
                  <a:schemeClr val="tx1"/>
                </a:solidFill>
                <a:latin typeface="微软雅黑" panose="020B0503020204020204" pitchFamily="34" charset="-122"/>
                <a:ea typeface="微软雅黑" panose="020B0503020204020204" pitchFamily="34" charset="-122"/>
              </a:rPr>
              <a:t>度</a:t>
            </a:r>
            <a:endParaRPr lang="en-US" altLang="zh-CN" sz="1900" b="1" dirty="0" smtClean="0">
              <a:solidFill>
                <a:schemeClr val="tx1"/>
              </a:solidFill>
              <a:latin typeface="微软雅黑" panose="020B0503020204020204" pitchFamily="34" charset="-122"/>
              <a:ea typeface="微软雅黑" panose="020B0503020204020204" pitchFamily="34" charset="-122"/>
            </a:endParaRPr>
          </a:p>
          <a:p>
            <a:pPr algn="l"/>
            <a:endParaRPr lang="zh-CN" altLang="en-US" sz="1900" b="1" dirty="0">
              <a:solidFill>
                <a:srgbClr val="FFC000"/>
              </a:solidFill>
              <a:latin typeface="微软雅黑" panose="020B0503020204020204" pitchFamily="34" charset="-122"/>
              <a:ea typeface="微软雅黑" panose="020B0503020204020204" pitchFamily="34" charset="-122"/>
            </a:endParaRPr>
          </a:p>
          <a:p>
            <a:pPr algn="l"/>
            <a:r>
              <a:rPr lang="en-US" altLang="zh-CN" sz="1900" b="1" dirty="0">
                <a:solidFill>
                  <a:schemeClr val="tx1"/>
                </a:solidFill>
                <a:latin typeface="微软雅黑" panose="020B0503020204020204" pitchFamily="34" charset="-122"/>
                <a:ea typeface="微软雅黑" panose="020B0503020204020204" pitchFamily="34" charset="-122"/>
              </a:rPr>
              <a:t>void iABS(int </a:t>
            </a:r>
            <a:r>
              <a:rPr lang="en-US" altLang="zh-CN" sz="1900" b="1" dirty="0">
                <a:solidFill>
                  <a:srgbClr val="FFC000"/>
                </a:solidFill>
                <a:latin typeface="微软雅黑" panose="020B0503020204020204" pitchFamily="34" charset="-122"/>
                <a:ea typeface="微软雅黑" panose="020B0503020204020204" pitchFamily="34" charset="-122"/>
              </a:rPr>
              <a:t>*Trend</a:t>
            </a:r>
            <a:r>
              <a:rPr lang="en-US" altLang="zh-CN" sz="1900" b="1" dirty="0">
                <a:solidFill>
                  <a:schemeClr val="tx1"/>
                </a:solidFill>
                <a:latin typeface="微软雅黑" panose="020B0503020204020204" pitchFamily="34" charset="-122"/>
                <a:ea typeface="微软雅黑" panose="020B0503020204020204" pitchFamily="34" charset="-122"/>
              </a:rPr>
              <a:t>,int in1,int in2,int in3</a:t>
            </a:r>
            <a:r>
              <a:rPr lang="en-US" altLang="zh-CN" sz="1900" b="1" dirty="0" smtClean="0">
                <a:solidFill>
                  <a:schemeClr val="tx1"/>
                </a:solidFill>
                <a:latin typeface="微软雅黑" panose="020B0503020204020204" pitchFamily="34" charset="-122"/>
                <a:ea typeface="微软雅黑" panose="020B0503020204020204" pitchFamily="34" charset="-122"/>
              </a:rPr>
              <a:t>){	</a:t>
            </a:r>
          </a:p>
          <a:p>
            <a:pPr algn="l"/>
            <a:r>
              <a:rPr lang="en-US" altLang="zh-CN" sz="1900" b="1" dirty="0" smtClean="0">
                <a:solidFill>
                  <a:schemeClr val="tx1"/>
                </a:solidFill>
                <a:latin typeface="微软雅黑" panose="020B0503020204020204" pitchFamily="34" charset="-122"/>
                <a:ea typeface="微软雅黑" panose="020B0503020204020204" pitchFamily="34" charset="-122"/>
              </a:rPr>
              <a:t>  </a:t>
            </a:r>
            <a:r>
              <a:rPr lang="en-US" altLang="zh-CN" sz="1900" b="1" dirty="0" smtClean="0">
                <a:solidFill>
                  <a:schemeClr val="accent6">
                    <a:lumMod val="40000"/>
                    <a:lumOff val="60000"/>
                  </a:schemeClr>
                </a:solidFill>
                <a:latin typeface="微软雅黑" panose="020B0503020204020204" pitchFamily="34" charset="-122"/>
                <a:ea typeface="微软雅黑" panose="020B0503020204020204" pitchFamily="34" charset="-122"/>
              </a:rPr>
              <a:t>if(</a:t>
            </a:r>
            <a:r>
              <a:rPr lang="en-US" altLang="zh-CN" sz="1900" b="1" dirty="0" smtClean="0">
                <a:solidFill>
                  <a:schemeClr val="tx1"/>
                </a:solidFill>
                <a:latin typeface="微软雅黑" panose="020B0503020204020204" pitchFamily="34" charset="-122"/>
                <a:ea typeface="微软雅黑" panose="020B0503020204020204" pitchFamily="34" charset="-122"/>
              </a:rPr>
              <a:t>	(  abs(</a:t>
            </a:r>
            <a:r>
              <a:rPr lang="en-US" altLang="zh-CN" sz="1900" b="1" dirty="0" smtClean="0">
                <a:solidFill>
                  <a:srgbClr val="FFC000"/>
                </a:solidFill>
                <a:latin typeface="微软雅黑" panose="020B0503020204020204" pitchFamily="34" charset="-122"/>
                <a:ea typeface="微软雅黑" panose="020B0503020204020204" pitchFamily="34" charset="-122"/>
              </a:rPr>
              <a:t>*Trend</a:t>
            </a:r>
            <a:r>
              <a:rPr lang="en-US" altLang="zh-CN" sz="1900" b="1" dirty="0" smtClean="0">
                <a:solidFill>
                  <a:schemeClr val="tx1"/>
                </a:solidFill>
                <a:latin typeface="微软雅黑" panose="020B0503020204020204" pitchFamily="34" charset="-122"/>
                <a:ea typeface="微软雅黑" panose="020B0503020204020204" pitchFamily="34" charset="-122"/>
              </a:rPr>
              <a:t>)&gt;362  )	&amp;&amp;</a:t>
            </a:r>
          </a:p>
          <a:p>
            <a:pPr algn="l"/>
            <a:r>
              <a:rPr lang="en-US" altLang="zh-CN" sz="1900" b="1" dirty="0">
                <a:solidFill>
                  <a:schemeClr val="tx1"/>
                </a:solidFill>
                <a:latin typeface="微软雅黑" panose="020B0503020204020204" pitchFamily="34" charset="-122"/>
                <a:ea typeface="微软雅黑" panose="020B0503020204020204" pitchFamily="34" charset="-122"/>
              </a:rPr>
              <a:t>	</a:t>
            </a:r>
            <a:r>
              <a:rPr lang="en-US" altLang="zh-CN" sz="1900" b="1" dirty="0" smtClean="0">
                <a:solidFill>
                  <a:schemeClr val="tx1"/>
                </a:solidFill>
                <a:latin typeface="微软雅黑" panose="020B0503020204020204" pitchFamily="34" charset="-122"/>
                <a:ea typeface="微软雅黑" panose="020B0503020204020204" pitchFamily="34" charset="-122"/>
              </a:rPr>
              <a:t>(  abs(in1)&gt;2 || abs(in2)&gt;2 || abs(in3)&gt;3  )	</a:t>
            </a:r>
            <a:r>
              <a:rPr lang="en-US" altLang="zh-CN" sz="1900" b="1" dirty="0" smtClean="0">
                <a:solidFill>
                  <a:schemeClr val="accent6">
                    <a:lumMod val="40000"/>
                    <a:lumOff val="60000"/>
                  </a:schemeClr>
                </a:solidFill>
                <a:latin typeface="微软雅黑" panose="020B0503020204020204" pitchFamily="34" charset="-122"/>
                <a:ea typeface="微软雅黑" panose="020B0503020204020204" pitchFamily="34" charset="-122"/>
              </a:rPr>
              <a:t>)</a:t>
            </a:r>
            <a:r>
              <a:rPr lang="en-US" altLang="zh-CN" sz="1900" b="1" dirty="0" smtClean="0">
                <a:solidFill>
                  <a:schemeClr val="bg2">
                    <a:lumMod val="40000"/>
                    <a:lumOff val="60000"/>
                  </a:schemeClr>
                </a:solidFill>
                <a:latin typeface="微软雅黑" panose="020B0503020204020204" pitchFamily="34" charset="-122"/>
                <a:ea typeface="微软雅黑" panose="020B0503020204020204" pitchFamily="34" charset="-122"/>
              </a:rPr>
              <a:t> </a:t>
            </a:r>
            <a:r>
              <a:rPr lang="en-US" altLang="zh-CN" sz="1900" b="1" dirty="0" smtClean="0">
                <a:solidFill>
                  <a:schemeClr val="tx1"/>
                </a:solidFill>
                <a:latin typeface="微软雅黑" panose="020B0503020204020204" pitchFamily="34" charset="-122"/>
                <a:ea typeface="微软雅黑" panose="020B0503020204020204" pitchFamily="34" charset="-122"/>
              </a:rPr>
              <a:t>	</a:t>
            </a:r>
            <a:r>
              <a:rPr lang="en-US" altLang="zh-CN" sz="1900" b="1" dirty="0" smtClean="0">
                <a:solidFill>
                  <a:srgbClr val="FFC000"/>
                </a:solidFill>
                <a:latin typeface="微软雅黑" panose="020B0503020204020204" pitchFamily="34" charset="-122"/>
                <a:ea typeface="微软雅黑" panose="020B0503020204020204" pitchFamily="34" charset="-122"/>
              </a:rPr>
              <a:t>*Trend</a:t>
            </a:r>
            <a:r>
              <a:rPr lang="en-US" altLang="zh-CN" sz="1900" b="1" dirty="0" smtClean="0">
                <a:solidFill>
                  <a:schemeClr val="tx1"/>
                </a:solidFill>
                <a:latin typeface="微软雅黑" panose="020B0503020204020204" pitchFamily="34" charset="-122"/>
                <a:ea typeface="微软雅黑" panose="020B0503020204020204" pitchFamily="34" charset="-122"/>
              </a:rPr>
              <a:t>=360;</a:t>
            </a:r>
          </a:p>
          <a:p>
            <a:pPr algn="l"/>
            <a:r>
              <a:rPr lang="en-US" altLang="zh-CN" sz="1900" b="1" dirty="0" smtClean="0">
                <a:solidFill>
                  <a:schemeClr val="tx1"/>
                </a:solidFill>
                <a:latin typeface="微软雅黑" panose="020B0503020204020204" pitchFamily="34" charset="-122"/>
                <a:ea typeface="微软雅黑" panose="020B0503020204020204" pitchFamily="34" charset="-122"/>
              </a:rPr>
              <a:t>  </a:t>
            </a:r>
            <a:r>
              <a:rPr lang="en-US" altLang="zh-CN" sz="1900" b="1" dirty="0" smtClean="0">
                <a:solidFill>
                  <a:srgbClr val="FFFF99"/>
                </a:solidFill>
                <a:latin typeface="微软雅黑" panose="020B0503020204020204" pitchFamily="34" charset="-122"/>
                <a:ea typeface="微软雅黑" panose="020B0503020204020204" pitchFamily="34" charset="-122"/>
              </a:rPr>
              <a:t>else if(  </a:t>
            </a:r>
            <a:r>
              <a:rPr lang="en-US" altLang="zh-CN" sz="1900" b="1" dirty="0" smtClean="0">
                <a:solidFill>
                  <a:schemeClr val="tx1"/>
                </a:solidFill>
                <a:latin typeface="微软雅黑" panose="020B0503020204020204" pitchFamily="34" charset="-122"/>
                <a:ea typeface="微软雅黑" panose="020B0503020204020204" pitchFamily="34" charset="-122"/>
              </a:rPr>
              <a:t>abs(in1)&gt;2 || abs(in2)&gt;2 || abs(in3)&gt;3  </a:t>
            </a:r>
            <a:r>
              <a:rPr lang="en-US" altLang="zh-CN" sz="1900" b="1" dirty="0" smtClean="0">
                <a:solidFill>
                  <a:srgbClr val="FFFF99"/>
                </a:solidFill>
                <a:latin typeface="微软雅黑" panose="020B0503020204020204" pitchFamily="34" charset="-122"/>
                <a:ea typeface="微软雅黑" panose="020B0503020204020204" pitchFamily="34" charset="-122"/>
              </a:rPr>
              <a:t>)</a:t>
            </a:r>
            <a:r>
              <a:rPr lang="en-US" altLang="zh-CN" sz="1900" b="1" dirty="0" smtClean="0">
                <a:solidFill>
                  <a:schemeClr val="tx1"/>
                </a:solidFill>
                <a:latin typeface="微软雅黑" panose="020B0503020204020204" pitchFamily="34" charset="-122"/>
                <a:ea typeface="微软雅黑" panose="020B0503020204020204" pitchFamily="34" charset="-122"/>
              </a:rPr>
              <a:t> </a:t>
            </a:r>
            <a:r>
              <a:rPr lang="en-US" altLang="zh-CN" sz="1900" b="1" dirty="0" smtClean="0">
                <a:solidFill>
                  <a:srgbClr val="FFC000"/>
                </a:solidFill>
                <a:latin typeface="微软雅黑" panose="020B0503020204020204" pitchFamily="34" charset="-122"/>
                <a:ea typeface="微软雅黑" panose="020B0503020204020204" pitchFamily="34" charset="-122"/>
              </a:rPr>
              <a:t>*Trend</a:t>
            </a:r>
            <a:r>
              <a:rPr lang="en-US" altLang="zh-CN" sz="1900" b="1" dirty="0" smtClean="0">
                <a:solidFill>
                  <a:schemeClr val="tx1"/>
                </a:solidFill>
                <a:latin typeface="微软雅黑" panose="020B0503020204020204" pitchFamily="34" charset="-122"/>
                <a:ea typeface="微软雅黑" panose="020B0503020204020204" pitchFamily="34" charset="-122"/>
              </a:rPr>
              <a:t>+=2; </a:t>
            </a:r>
          </a:p>
          <a:p>
            <a:pPr algn="l"/>
            <a:r>
              <a:rPr lang="en-US" altLang="zh-CN" sz="1900" b="1" dirty="0" smtClean="0">
                <a:solidFill>
                  <a:schemeClr val="tx1"/>
                </a:solidFill>
                <a:latin typeface="微软雅黑" panose="020B0503020204020204" pitchFamily="34" charset="-122"/>
                <a:ea typeface="微软雅黑" panose="020B0503020204020204" pitchFamily="34" charset="-122"/>
              </a:rPr>
              <a:t>  </a:t>
            </a:r>
            <a:r>
              <a:rPr lang="en-US" altLang="zh-CN" sz="1900" b="1" dirty="0">
                <a:solidFill>
                  <a:schemeClr val="bg2">
                    <a:lumMod val="40000"/>
                    <a:lumOff val="60000"/>
                  </a:schemeClr>
                </a:solidFill>
                <a:latin typeface="微软雅黑" panose="020B0503020204020204" pitchFamily="34" charset="-122"/>
                <a:ea typeface="微软雅黑" panose="020B0503020204020204" pitchFamily="34" charset="-122"/>
              </a:rPr>
              <a:t>else if</a:t>
            </a:r>
            <a:r>
              <a:rPr lang="en-US" altLang="zh-CN" sz="1900" b="1" dirty="0" smtClean="0">
                <a:solidFill>
                  <a:schemeClr val="bg2">
                    <a:lumMod val="40000"/>
                    <a:lumOff val="60000"/>
                  </a:schemeClr>
                </a:solidFill>
                <a:latin typeface="微软雅黑" panose="020B0503020204020204" pitchFamily="34" charset="-122"/>
                <a:ea typeface="微软雅黑" panose="020B0503020204020204" pitchFamily="34" charset="-122"/>
              </a:rPr>
              <a:t>(  </a:t>
            </a:r>
            <a:r>
              <a:rPr lang="en-US" altLang="zh-CN" sz="1900" b="1" dirty="0" smtClean="0">
                <a:solidFill>
                  <a:schemeClr val="tx1"/>
                </a:solidFill>
                <a:latin typeface="微软雅黑" panose="020B0503020204020204" pitchFamily="34" charset="-122"/>
                <a:ea typeface="微软雅黑" panose="020B0503020204020204" pitchFamily="34" charset="-122"/>
              </a:rPr>
              <a:t>abs</a:t>
            </a:r>
            <a:r>
              <a:rPr lang="en-US" altLang="zh-CN" sz="1900" b="1" dirty="0">
                <a:solidFill>
                  <a:schemeClr val="tx1"/>
                </a:solidFill>
                <a:latin typeface="微软雅黑" panose="020B0503020204020204" pitchFamily="34" charset="-122"/>
                <a:ea typeface="微软雅黑" panose="020B0503020204020204" pitchFamily="34" charset="-122"/>
              </a:rPr>
              <a:t>(</a:t>
            </a:r>
            <a:r>
              <a:rPr lang="en-US" altLang="zh-CN" sz="1900" b="1" dirty="0">
                <a:solidFill>
                  <a:srgbClr val="FFC000"/>
                </a:solidFill>
                <a:latin typeface="微软雅黑" panose="020B0503020204020204" pitchFamily="34" charset="-122"/>
                <a:ea typeface="微软雅黑" panose="020B0503020204020204" pitchFamily="34" charset="-122"/>
              </a:rPr>
              <a:t>*Trend</a:t>
            </a:r>
            <a:r>
              <a:rPr lang="en-US" altLang="zh-CN" sz="1900" b="1" dirty="0">
                <a:solidFill>
                  <a:schemeClr val="tx1"/>
                </a:solidFill>
                <a:latin typeface="微软雅黑" panose="020B0503020204020204" pitchFamily="34" charset="-122"/>
                <a:ea typeface="微软雅黑" panose="020B0503020204020204" pitchFamily="34" charset="-122"/>
              </a:rPr>
              <a:t>)&gt;</a:t>
            </a:r>
            <a:r>
              <a:rPr lang="en-US" altLang="zh-CN" sz="1900" b="1" dirty="0" smtClean="0">
                <a:solidFill>
                  <a:schemeClr val="tx1"/>
                </a:solidFill>
                <a:latin typeface="微软雅黑" panose="020B0503020204020204" pitchFamily="34" charset="-122"/>
                <a:ea typeface="微软雅黑" panose="020B0503020204020204" pitchFamily="34" charset="-122"/>
              </a:rPr>
              <a:t>20  </a:t>
            </a:r>
            <a:r>
              <a:rPr lang="en-US" altLang="zh-CN" sz="1900" b="1" dirty="0" smtClean="0">
                <a:solidFill>
                  <a:schemeClr val="bg2">
                    <a:lumMod val="40000"/>
                    <a:lumOff val="60000"/>
                  </a:schemeClr>
                </a:solidFill>
                <a:latin typeface="微软雅黑" panose="020B0503020204020204" pitchFamily="34" charset="-122"/>
                <a:ea typeface="微软雅黑" panose="020B0503020204020204" pitchFamily="34" charset="-122"/>
              </a:rPr>
              <a:t>)</a:t>
            </a:r>
            <a:r>
              <a:rPr lang="en-US" altLang="zh-CN" sz="1900" b="1" dirty="0" smtClean="0">
                <a:solidFill>
                  <a:schemeClr val="tx1"/>
                </a:solidFill>
                <a:latin typeface="微软雅黑" panose="020B0503020204020204" pitchFamily="34" charset="-122"/>
                <a:ea typeface="微软雅黑" panose="020B0503020204020204" pitchFamily="34" charset="-122"/>
              </a:rPr>
              <a:t> </a:t>
            </a:r>
            <a:r>
              <a:rPr lang="en-US" altLang="zh-CN" sz="1900" b="1" dirty="0">
                <a:solidFill>
                  <a:srgbClr val="FFC000"/>
                </a:solidFill>
                <a:latin typeface="微软雅黑" panose="020B0503020204020204" pitchFamily="34" charset="-122"/>
                <a:ea typeface="微软雅黑" panose="020B0503020204020204" pitchFamily="34" charset="-122"/>
              </a:rPr>
              <a:t>*Trend</a:t>
            </a:r>
            <a:r>
              <a:rPr lang="en-US" altLang="zh-CN" sz="1900" b="1" dirty="0">
                <a:solidFill>
                  <a:schemeClr val="tx1"/>
                </a:solidFill>
                <a:latin typeface="微软雅黑" panose="020B0503020204020204" pitchFamily="34" charset="-122"/>
                <a:ea typeface="微软雅黑" panose="020B0503020204020204" pitchFamily="34" charset="-122"/>
              </a:rPr>
              <a:t>-=20;</a:t>
            </a:r>
          </a:p>
          <a:p>
            <a:pPr algn="l"/>
            <a:r>
              <a:rPr lang="en-US" altLang="zh-CN" sz="1900" b="1" dirty="0" smtClean="0">
                <a:solidFill>
                  <a:schemeClr val="tx1"/>
                </a:solidFill>
                <a:latin typeface="微软雅黑" panose="020B0503020204020204" pitchFamily="34" charset="-122"/>
                <a:ea typeface="微软雅黑" panose="020B0503020204020204" pitchFamily="34" charset="-122"/>
              </a:rPr>
              <a:t>}</a:t>
            </a:r>
            <a:r>
              <a:rPr lang="en-US" altLang="zh-CN" sz="2400" b="1" dirty="0">
                <a:solidFill>
                  <a:schemeClr val="tx1"/>
                </a:solidFill>
                <a:latin typeface="微软雅黑" panose="020B0503020204020204" pitchFamily="34" charset="-122"/>
                <a:ea typeface="微软雅黑" panose="020B0503020204020204" pitchFamily="34" charset="-122"/>
              </a:rPr>
              <a:t>	</a:t>
            </a:r>
            <a:endParaRPr lang="en-US" altLang="zh-CN" sz="2600" b="1" dirty="0">
              <a:solidFill>
                <a:srgbClr val="92D050"/>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32</a:t>
            </a:r>
            <a:endParaRPr lang="zh-CN" altLang="en-US" b="1" dirty="0">
              <a:solidFill>
                <a:schemeClr val="bg1"/>
              </a:solidFill>
            </a:endParaRPr>
          </a:p>
        </p:txBody>
      </p:sp>
    </p:spTree>
    <p:extLst>
      <p:ext uri="{BB962C8B-B14F-4D97-AF65-F5344CB8AC3E}">
        <p14:creationId xmlns:p14="http://schemas.microsoft.com/office/powerpoint/2010/main" val="170775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第五章 手指运动参数检测系统检测性能的评估</a:t>
            </a:r>
          </a:p>
        </p:txBody>
      </p:sp>
      <p:sp>
        <p:nvSpPr>
          <p:cNvPr id="29" name="副标题 28"/>
          <p:cNvSpPr>
            <a:spLocks noGrp="1"/>
          </p:cNvSpPr>
          <p:nvPr>
            <p:ph type="subTitle" idx="1"/>
          </p:nvPr>
        </p:nvSpPr>
        <p:spPr>
          <a:xfrm>
            <a:off x="886584" y="1988840"/>
            <a:ext cx="7700392" cy="4320480"/>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5.1.</a:t>
            </a:r>
            <a:r>
              <a:rPr lang="zh-CN" altLang="en-US" sz="2400" b="1" dirty="0" smtClean="0">
                <a:solidFill>
                  <a:srgbClr val="92D050"/>
                </a:solidFill>
                <a:latin typeface="微软雅黑" panose="020B0503020204020204" pitchFamily="34" charset="-122"/>
                <a:ea typeface="微软雅黑" panose="020B0503020204020204" pitchFamily="34" charset="-122"/>
              </a:rPr>
              <a:t>对</a:t>
            </a:r>
            <a:r>
              <a:rPr lang="zh-CN" altLang="en-US" sz="2400" b="1" dirty="0">
                <a:solidFill>
                  <a:srgbClr val="92D050"/>
                </a:solidFill>
                <a:latin typeface="微软雅黑" panose="020B0503020204020204" pitchFamily="34" charset="-122"/>
                <a:ea typeface="微软雅黑" panose="020B0503020204020204" pitchFamily="34" charset="-122"/>
              </a:rPr>
              <a:t>于手指做不连续直线往反式运动参数检测</a:t>
            </a:r>
            <a:endParaRPr lang="en-US" altLang="zh-CN" sz="22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pic>
        <p:nvPicPr>
          <p:cNvPr id="5" name="图片 4" descr="C:\Users\SYB\AppData\Local\Microsoft\Windows\INetCache\Content.Word\IMG_20150522_140522.jpg"/>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rot="16200000">
            <a:off x="3044592" y="2168860"/>
            <a:ext cx="3384376" cy="4464496"/>
          </a:xfrm>
          <a:prstGeom prst="rect">
            <a:avLst/>
          </a:prstGeom>
          <a:noFill/>
          <a:ln>
            <a:noFill/>
          </a:ln>
        </p:spPr>
      </p:pic>
      <p:sp>
        <p:nvSpPr>
          <p:cNvPr id="6" name="文本框 5"/>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33</a:t>
            </a:r>
            <a:endParaRPr lang="zh-CN" altLang="en-US" b="1" dirty="0">
              <a:solidFill>
                <a:schemeClr val="bg1"/>
              </a:solidFill>
            </a:endParaRPr>
          </a:p>
        </p:txBody>
      </p:sp>
    </p:spTree>
    <p:extLst>
      <p:ext uri="{BB962C8B-B14F-4D97-AF65-F5344CB8AC3E}">
        <p14:creationId xmlns:p14="http://schemas.microsoft.com/office/powerpoint/2010/main" val="16501035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第五章 手指运动参数检测系统检测性能的评估</a:t>
            </a:r>
          </a:p>
        </p:txBody>
      </p:sp>
      <p:sp>
        <p:nvSpPr>
          <p:cNvPr id="29" name="副标题 28"/>
          <p:cNvSpPr>
            <a:spLocks noGrp="1"/>
          </p:cNvSpPr>
          <p:nvPr>
            <p:ph type="subTitle" idx="1"/>
          </p:nvPr>
        </p:nvSpPr>
        <p:spPr>
          <a:xfrm>
            <a:off x="886584" y="1988840"/>
            <a:ext cx="7700392" cy="4320480"/>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5.1.</a:t>
            </a:r>
            <a:r>
              <a:rPr lang="zh-CN" altLang="en-US" sz="2400" b="1" dirty="0" smtClean="0">
                <a:solidFill>
                  <a:srgbClr val="92D050"/>
                </a:solidFill>
                <a:latin typeface="微软雅黑" panose="020B0503020204020204" pitchFamily="34" charset="-122"/>
                <a:ea typeface="微软雅黑" panose="020B0503020204020204" pitchFamily="34" charset="-122"/>
              </a:rPr>
              <a:t>对</a:t>
            </a:r>
            <a:r>
              <a:rPr lang="zh-CN" altLang="en-US" sz="2400" b="1" dirty="0">
                <a:solidFill>
                  <a:srgbClr val="92D050"/>
                </a:solidFill>
                <a:latin typeface="微软雅黑" panose="020B0503020204020204" pitchFamily="34" charset="-122"/>
                <a:ea typeface="微软雅黑" panose="020B0503020204020204" pitchFamily="34" charset="-122"/>
              </a:rPr>
              <a:t>于手指做不连续直线往反式运动参数检测</a:t>
            </a:r>
            <a:endParaRPr lang="en-US" altLang="zh-CN" sz="22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pic>
        <p:nvPicPr>
          <p:cNvPr id="4" name="图片 3"/>
          <p:cNvPicPr/>
          <p:nvPr/>
        </p:nvPicPr>
        <p:blipFill rotWithShape="1">
          <a:blip r:embed="rId3">
            <a:grayscl/>
            <a:extLst>
              <a:ext uri="{28A0092B-C50C-407E-A947-70E740481C1C}">
                <a14:useLocalDpi xmlns:a14="http://schemas.microsoft.com/office/drawing/2010/main" val="0"/>
              </a:ext>
            </a:extLst>
          </a:blip>
          <a:srcRect t="8628" b="10635"/>
          <a:stretch/>
        </p:blipFill>
        <p:spPr bwMode="auto">
          <a:xfrm>
            <a:off x="1797460" y="2636912"/>
            <a:ext cx="5832648" cy="3570535"/>
          </a:xfrm>
          <a:prstGeom prst="rect">
            <a:avLst/>
          </a:prstGeom>
          <a:ln>
            <a:noFill/>
          </a:ln>
          <a:extLst>
            <a:ext uri="{53640926-AAD7-44D8-BBD7-CCE9431645EC}">
              <a14:shadowObscured xmlns:a14="http://schemas.microsoft.com/office/drawing/2010/main"/>
            </a:ext>
          </a:extLst>
        </p:spPr>
      </p:pic>
      <p:sp>
        <p:nvSpPr>
          <p:cNvPr id="5" name="文本框 4"/>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34</a:t>
            </a:r>
            <a:endParaRPr lang="zh-CN" altLang="en-US" b="1" dirty="0">
              <a:solidFill>
                <a:schemeClr val="bg1"/>
              </a:solidFill>
            </a:endParaRPr>
          </a:p>
        </p:txBody>
      </p:sp>
    </p:spTree>
    <p:extLst>
      <p:ext uri="{BB962C8B-B14F-4D97-AF65-F5344CB8AC3E}">
        <p14:creationId xmlns:p14="http://schemas.microsoft.com/office/powerpoint/2010/main" val="380538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第五章 手指运动参数检测系统检测性能的评估</a:t>
            </a:r>
          </a:p>
        </p:txBody>
      </p:sp>
      <p:sp>
        <p:nvSpPr>
          <p:cNvPr id="29" name="副标题 28"/>
          <p:cNvSpPr>
            <a:spLocks noGrp="1"/>
          </p:cNvSpPr>
          <p:nvPr>
            <p:ph type="subTitle" idx="1"/>
          </p:nvPr>
        </p:nvSpPr>
        <p:spPr>
          <a:xfrm>
            <a:off x="886584" y="1988840"/>
            <a:ext cx="7700392" cy="4320480"/>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5.1.</a:t>
            </a:r>
            <a:r>
              <a:rPr lang="zh-CN" altLang="en-US" sz="2400" b="1" dirty="0" smtClean="0">
                <a:solidFill>
                  <a:srgbClr val="92D050"/>
                </a:solidFill>
                <a:latin typeface="微软雅黑" panose="020B0503020204020204" pitchFamily="34" charset="-122"/>
                <a:ea typeface="微软雅黑" panose="020B0503020204020204" pitchFamily="34" charset="-122"/>
              </a:rPr>
              <a:t>对</a:t>
            </a:r>
            <a:r>
              <a:rPr lang="zh-CN" altLang="en-US" sz="2400" b="1" dirty="0">
                <a:solidFill>
                  <a:srgbClr val="92D050"/>
                </a:solidFill>
                <a:latin typeface="微软雅黑" panose="020B0503020204020204" pitchFamily="34" charset="-122"/>
                <a:ea typeface="微软雅黑" panose="020B0503020204020204" pitchFamily="34" charset="-122"/>
              </a:rPr>
              <a:t>于手指做不连续直线往反式运动参数检测</a:t>
            </a:r>
            <a:endParaRPr lang="en-US" altLang="zh-CN" sz="22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grayscl/>
          </a:blip>
          <a:stretch>
            <a:fillRect/>
          </a:stretch>
        </p:blipFill>
        <p:spPr>
          <a:xfrm>
            <a:off x="1763688" y="2636912"/>
            <a:ext cx="5616624" cy="3563800"/>
          </a:xfrm>
          <a:prstGeom prst="rect">
            <a:avLst/>
          </a:prstGeom>
        </p:spPr>
      </p:pic>
      <p:sp>
        <p:nvSpPr>
          <p:cNvPr id="5" name="文本框 4"/>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35</a:t>
            </a:r>
            <a:endParaRPr lang="zh-CN" altLang="en-US" b="1" dirty="0">
              <a:solidFill>
                <a:schemeClr val="bg1"/>
              </a:solidFill>
            </a:endParaRPr>
          </a:p>
        </p:txBody>
      </p:sp>
    </p:spTree>
    <p:extLst>
      <p:ext uri="{BB962C8B-B14F-4D97-AF65-F5344CB8AC3E}">
        <p14:creationId xmlns:p14="http://schemas.microsoft.com/office/powerpoint/2010/main" val="32324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第五章 手指运动参数检测系统检测性能的评估</a:t>
            </a:r>
          </a:p>
        </p:txBody>
      </p:sp>
      <p:sp>
        <p:nvSpPr>
          <p:cNvPr id="29" name="副标题 28"/>
          <p:cNvSpPr>
            <a:spLocks noGrp="1"/>
          </p:cNvSpPr>
          <p:nvPr>
            <p:ph type="subTitle" idx="1"/>
          </p:nvPr>
        </p:nvSpPr>
        <p:spPr>
          <a:xfrm>
            <a:off x="886584" y="1988840"/>
            <a:ext cx="7700392" cy="4320480"/>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5.1.</a:t>
            </a:r>
            <a:r>
              <a:rPr lang="zh-CN" altLang="en-US" sz="2400" b="1" dirty="0" smtClean="0">
                <a:solidFill>
                  <a:srgbClr val="92D050"/>
                </a:solidFill>
                <a:latin typeface="微软雅黑" panose="020B0503020204020204" pitchFamily="34" charset="-122"/>
                <a:ea typeface="微软雅黑" panose="020B0503020204020204" pitchFamily="34" charset="-122"/>
              </a:rPr>
              <a:t>对</a:t>
            </a:r>
            <a:r>
              <a:rPr lang="zh-CN" altLang="en-US" sz="2400" b="1" dirty="0">
                <a:solidFill>
                  <a:srgbClr val="92D050"/>
                </a:solidFill>
                <a:latin typeface="微软雅黑" panose="020B0503020204020204" pitchFamily="34" charset="-122"/>
                <a:ea typeface="微软雅黑" panose="020B0503020204020204" pitchFamily="34" charset="-122"/>
              </a:rPr>
              <a:t>于手指做不连续直线往反式运动参数检</a:t>
            </a:r>
            <a:r>
              <a:rPr lang="zh-CN" altLang="en-US" sz="2400" b="1" dirty="0" smtClean="0">
                <a:solidFill>
                  <a:srgbClr val="92D050"/>
                </a:solidFill>
                <a:latin typeface="微软雅黑" panose="020B0503020204020204" pitchFamily="34" charset="-122"/>
                <a:ea typeface="微软雅黑" panose="020B0503020204020204" pitchFamily="34" charset="-122"/>
              </a:rPr>
              <a:t>测</a:t>
            </a:r>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r>
              <a:rPr lang="zh-CN" altLang="en-US" sz="2000" b="1" dirty="0" smtClean="0">
                <a:solidFill>
                  <a:schemeClr val="tx1"/>
                </a:solidFill>
                <a:latin typeface="微软雅黑" panose="020B0503020204020204" pitchFamily="34" charset="-122"/>
                <a:ea typeface="微软雅黑" panose="020B0503020204020204" pitchFamily="34" charset="-122"/>
              </a:rPr>
              <a:t>表</a:t>
            </a:r>
            <a:r>
              <a:rPr lang="en-US" altLang="zh-CN" sz="2000" b="1" dirty="0">
                <a:solidFill>
                  <a:schemeClr val="tx1"/>
                </a:solidFill>
                <a:latin typeface="微软雅黑" panose="020B0503020204020204" pitchFamily="34" charset="-122"/>
                <a:ea typeface="微软雅黑" panose="020B0503020204020204" pitchFamily="34" charset="-122"/>
              </a:rPr>
              <a:t>5.1 30cm</a:t>
            </a:r>
            <a:r>
              <a:rPr lang="zh-CN" altLang="en-US" sz="2000" b="1" dirty="0">
                <a:solidFill>
                  <a:schemeClr val="tx1"/>
                </a:solidFill>
                <a:latin typeface="微软雅黑" panose="020B0503020204020204" pitchFamily="34" charset="-122"/>
                <a:ea typeface="微软雅黑" panose="020B0503020204020204" pitchFamily="34" charset="-122"/>
              </a:rPr>
              <a:t>长度下阈值为</a:t>
            </a:r>
            <a:r>
              <a:rPr lang="en-US" altLang="zh-CN" sz="2000" b="1" dirty="0">
                <a:solidFill>
                  <a:schemeClr val="tx1"/>
                </a:solidFill>
                <a:latin typeface="微软雅黑" panose="020B0503020204020204" pitchFamily="34" charset="-122"/>
                <a:ea typeface="微软雅黑" panose="020B0503020204020204" pitchFamily="34" charset="-122"/>
              </a:rPr>
              <a:t>10</a:t>
            </a:r>
            <a:r>
              <a:rPr lang="zh-CN" altLang="en-US" sz="2000" b="1" dirty="0">
                <a:solidFill>
                  <a:schemeClr val="tx1"/>
                </a:solidFill>
                <a:latin typeface="微软雅黑" panose="020B0503020204020204" pitchFamily="34" charset="-122"/>
                <a:ea typeface="微软雅黑" panose="020B0503020204020204" pitchFamily="34" charset="-122"/>
              </a:rPr>
              <a:t>时不连续来回运动测量误差</a:t>
            </a:r>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endParaRPr lang="en-US" altLang="zh-CN" sz="22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156928316"/>
              </p:ext>
            </p:extLst>
          </p:nvPr>
        </p:nvGraphicFramePr>
        <p:xfrm>
          <a:off x="971600" y="3573015"/>
          <a:ext cx="7344815" cy="2448271"/>
        </p:xfrm>
        <a:graphic>
          <a:graphicData uri="http://schemas.openxmlformats.org/drawingml/2006/table">
            <a:tbl>
              <a:tblPr firstRow="1" firstCol="1" bandRow="1">
                <a:tableStyleId>{7E9639D4-E3E2-4D34-9284-5A2195B3D0D7}</a:tableStyleId>
              </a:tblPr>
              <a:tblGrid>
                <a:gridCol w="854330"/>
                <a:gridCol w="721165"/>
                <a:gridCol w="721165"/>
                <a:gridCol w="721165"/>
                <a:gridCol w="721165"/>
                <a:gridCol w="721165"/>
                <a:gridCol w="721165"/>
                <a:gridCol w="721165"/>
                <a:gridCol w="721165"/>
                <a:gridCol w="721165"/>
              </a:tblGrid>
              <a:tr h="798300">
                <a:tc>
                  <a:txBody>
                    <a:bodyPr/>
                    <a:lstStyle/>
                    <a:p>
                      <a:pPr algn="ctr">
                        <a:lnSpc>
                          <a:spcPct val="150000"/>
                        </a:lnSpc>
                        <a:spcAft>
                          <a:spcPts val="0"/>
                        </a:spcAft>
                      </a:pPr>
                      <a:r>
                        <a:rPr lang="zh-CN" sz="1600" b="1" kern="100" dirty="0">
                          <a:effectLst/>
                        </a:rPr>
                        <a:t>序号</a:t>
                      </a:r>
                      <a:endParaRPr lang="zh-CN" sz="1800" b="1" kern="100" dirty="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effectLst/>
                        </a:rPr>
                        <a:t>1</a:t>
                      </a:r>
                      <a:endParaRPr lang="zh-CN" sz="1800" b="1" kern="100" dirty="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effectLst/>
                        </a:rPr>
                        <a:t>2</a:t>
                      </a:r>
                      <a:endParaRPr lang="zh-CN" sz="1800" b="1" kern="100" dirty="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rPr>
                        <a:t>3</a:t>
                      </a:r>
                      <a:endParaRPr lang="zh-CN" sz="1800" b="1" kern="10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rPr>
                        <a:t>4</a:t>
                      </a:r>
                      <a:endParaRPr lang="zh-CN" sz="1800" b="1" kern="10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rPr>
                        <a:t>5</a:t>
                      </a:r>
                      <a:endParaRPr lang="zh-CN" sz="1800" b="1" kern="10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rPr>
                        <a:t>6</a:t>
                      </a:r>
                      <a:endParaRPr lang="zh-CN" sz="1800" b="1" kern="10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rPr>
                        <a:t>7</a:t>
                      </a:r>
                      <a:endParaRPr lang="zh-CN" sz="1800" b="1" kern="10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rPr>
                        <a:t>8</a:t>
                      </a:r>
                      <a:endParaRPr lang="zh-CN" sz="1800" b="1" kern="10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600" b="1" kern="100">
                          <a:effectLst/>
                        </a:rPr>
                        <a:t>平均</a:t>
                      </a:r>
                      <a:endParaRPr lang="zh-CN" sz="1800" b="1" kern="100">
                        <a:solidFill>
                          <a:schemeClr val="tx1"/>
                        </a:solidFill>
                        <a:effectLst/>
                        <a:latin typeface="+mn-ea"/>
                        <a:ea typeface="+mn-ea"/>
                        <a:cs typeface="Times New Roman" panose="02020603050405020304" pitchFamily="18" charset="0"/>
                      </a:endParaRPr>
                    </a:p>
                  </a:txBody>
                  <a:tcPr marL="68580" marR="68580" marT="0" marB="0" anchor="ctr"/>
                </a:tc>
              </a:tr>
              <a:tr h="851671">
                <a:tc>
                  <a:txBody>
                    <a:bodyPr/>
                    <a:lstStyle/>
                    <a:p>
                      <a:pPr algn="ctr">
                        <a:lnSpc>
                          <a:spcPct val="150000"/>
                        </a:lnSpc>
                        <a:spcAft>
                          <a:spcPts val="0"/>
                        </a:spcAft>
                      </a:pPr>
                      <a:r>
                        <a:rPr lang="zh-CN" sz="1600" b="1" kern="100">
                          <a:effectLst/>
                        </a:rPr>
                        <a:t>位移大小</a:t>
                      </a:r>
                      <a:r>
                        <a:rPr lang="en-US" sz="1600" b="1" kern="100">
                          <a:effectLst/>
                        </a:rPr>
                        <a:t>/m</a:t>
                      </a:r>
                      <a:endParaRPr lang="zh-CN" sz="1800" b="1" kern="10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rPr>
                        <a:t>0.2082</a:t>
                      </a:r>
                      <a:endParaRPr lang="zh-CN" sz="1800" b="1" kern="10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rPr>
                        <a:t>0.2211</a:t>
                      </a:r>
                      <a:endParaRPr lang="zh-CN" sz="1800" b="1" kern="10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effectLst/>
                        </a:rPr>
                        <a:t>0.2723</a:t>
                      </a:r>
                      <a:endParaRPr lang="zh-CN" sz="1800" b="1" kern="100" dirty="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effectLst/>
                        </a:rPr>
                        <a:t>0.2433</a:t>
                      </a:r>
                      <a:endParaRPr lang="zh-CN" sz="1800" b="1" kern="100" dirty="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effectLst/>
                        </a:rPr>
                        <a:t>0.2518</a:t>
                      </a:r>
                      <a:endParaRPr lang="zh-CN" sz="1800" b="1" kern="100" dirty="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effectLst/>
                        </a:rPr>
                        <a:t>0.2569</a:t>
                      </a:r>
                      <a:endParaRPr lang="zh-CN" sz="1800" b="1" kern="100" dirty="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effectLst/>
                        </a:rPr>
                        <a:t>0.2477</a:t>
                      </a:r>
                      <a:endParaRPr lang="zh-CN" sz="1800" b="1" kern="100" dirty="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effectLst/>
                        </a:rPr>
                        <a:t>0.2304</a:t>
                      </a:r>
                      <a:endParaRPr lang="zh-CN" sz="1800" b="1" kern="100" dirty="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rPr>
                        <a:t>0.2414</a:t>
                      </a:r>
                      <a:endParaRPr lang="zh-CN" sz="1800" b="1" kern="100">
                        <a:solidFill>
                          <a:schemeClr val="tx1"/>
                        </a:solidFill>
                        <a:effectLst/>
                        <a:latin typeface="+mn-ea"/>
                        <a:ea typeface="+mn-ea"/>
                        <a:cs typeface="Times New Roman" panose="02020603050405020304" pitchFamily="18" charset="0"/>
                      </a:endParaRPr>
                    </a:p>
                  </a:txBody>
                  <a:tcPr marL="68580" marR="68580" marT="0" marB="0" anchor="ctr"/>
                </a:tc>
              </a:tr>
              <a:tr h="798300">
                <a:tc>
                  <a:txBody>
                    <a:bodyPr/>
                    <a:lstStyle/>
                    <a:p>
                      <a:pPr algn="ctr">
                        <a:lnSpc>
                          <a:spcPct val="150000"/>
                        </a:lnSpc>
                        <a:spcAft>
                          <a:spcPts val="0"/>
                        </a:spcAft>
                      </a:pPr>
                      <a:r>
                        <a:rPr lang="zh-CN" sz="1600" b="1" kern="100">
                          <a:effectLst/>
                        </a:rPr>
                        <a:t>误差</a:t>
                      </a:r>
                      <a:r>
                        <a:rPr lang="en-US" sz="1600" b="1" kern="100">
                          <a:effectLst/>
                        </a:rPr>
                        <a:t>/%</a:t>
                      </a:r>
                      <a:endParaRPr lang="zh-CN" sz="1800" b="1" kern="10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rPr>
                        <a:t>30.6%</a:t>
                      </a:r>
                      <a:endParaRPr lang="zh-CN" sz="1800" b="1" kern="10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rPr>
                        <a:t>26.3%</a:t>
                      </a:r>
                      <a:endParaRPr lang="zh-CN" sz="1800" b="1" kern="10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rPr>
                        <a:t>9.2%</a:t>
                      </a:r>
                      <a:endParaRPr lang="zh-CN" sz="1800" b="1" kern="10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rPr>
                        <a:t>18.8%</a:t>
                      </a:r>
                      <a:endParaRPr lang="zh-CN" sz="1800" b="1" kern="10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rPr>
                        <a:t>16.1%</a:t>
                      </a:r>
                      <a:endParaRPr lang="zh-CN" sz="1800" b="1" kern="10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rPr>
                        <a:t>14.3%</a:t>
                      </a:r>
                      <a:endParaRPr lang="zh-CN" sz="1800" b="1" kern="10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effectLst/>
                        </a:rPr>
                        <a:t>17.4%</a:t>
                      </a:r>
                      <a:endParaRPr lang="zh-CN" sz="1800" b="1" kern="100" dirty="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effectLst/>
                        </a:rPr>
                        <a:t>23.2%</a:t>
                      </a:r>
                      <a:endParaRPr lang="zh-CN" sz="1800" b="1" kern="100" dirty="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effectLst/>
                        </a:rPr>
                        <a:t>19.5%</a:t>
                      </a:r>
                      <a:endParaRPr lang="zh-CN" sz="1800" b="1" kern="100" dirty="0">
                        <a:solidFill>
                          <a:schemeClr val="tx1"/>
                        </a:solidFill>
                        <a:effectLst/>
                        <a:latin typeface="+mn-ea"/>
                        <a:ea typeface="+mn-ea"/>
                        <a:cs typeface="Times New Roman" panose="02020603050405020304" pitchFamily="18" charset="0"/>
                      </a:endParaRPr>
                    </a:p>
                  </a:txBody>
                  <a:tcPr marL="68580" marR="68580" marT="0" marB="0" anchor="ctr"/>
                </a:tc>
              </a:tr>
            </a:tbl>
          </a:graphicData>
        </a:graphic>
      </p:graphicFrame>
      <p:sp>
        <p:nvSpPr>
          <p:cNvPr id="5" name="文本框 4"/>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36</a:t>
            </a:r>
            <a:endParaRPr lang="zh-CN" altLang="en-US" b="1" dirty="0">
              <a:solidFill>
                <a:schemeClr val="bg1"/>
              </a:solidFill>
            </a:endParaRPr>
          </a:p>
        </p:txBody>
      </p:sp>
    </p:spTree>
    <p:extLst>
      <p:ext uri="{BB962C8B-B14F-4D97-AF65-F5344CB8AC3E}">
        <p14:creationId xmlns:p14="http://schemas.microsoft.com/office/powerpoint/2010/main" val="225355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第五章 手指运动参数检测系统检测性能的评估</a:t>
            </a:r>
          </a:p>
        </p:txBody>
      </p:sp>
      <p:sp>
        <p:nvSpPr>
          <p:cNvPr id="29" name="副标题 28"/>
          <p:cNvSpPr>
            <a:spLocks noGrp="1"/>
          </p:cNvSpPr>
          <p:nvPr>
            <p:ph type="subTitle" idx="1"/>
          </p:nvPr>
        </p:nvSpPr>
        <p:spPr>
          <a:xfrm>
            <a:off x="886584" y="1988840"/>
            <a:ext cx="7700392" cy="4320480"/>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5.1.</a:t>
            </a:r>
            <a:r>
              <a:rPr lang="zh-CN" altLang="en-US" sz="2400" b="1" dirty="0" smtClean="0">
                <a:solidFill>
                  <a:srgbClr val="92D050"/>
                </a:solidFill>
                <a:latin typeface="微软雅黑" panose="020B0503020204020204" pitchFamily="34" charset="-122"/>
                <a:ea typeface="微软雅黑" panose="020B0503020204020204" pitchFamily="34" charset="-122"/>
              </a:rPr>
              <a:t>对</a:t>
            </a:r>
            <a:r>
              <a:rPr lang="zh-CN" altLang="en-US" sz="2400" b="1" dirty="0">
                <a:solidFill>
                  <a:srgbClr val="92D050"/>
                </a:solidFill>
                <a:latin typeface="微软雅黑" panose="020B0503020204020204" pitchFamily="34" charset="-122"/>
                <a:ea typeface="微软雅黑" panose="020B0503020204020204" pitchFamily="34" charset="-122"/>
              </a:rPr>
              <a:t>于手指做不连续直线往反式运动参数检</a:t>
            </a:r>
            <a:r>
              <a:rPr lang="zh-CN" altLang="en-US" sz="2400" b="1" dirty="0" smtClean="0">
                <a:solidFill>
                  <a:srgbClr val="92D050"/>
                </a:solidFill>
                <a:latin typeface="微软雅黑" panose="020B0503020204020204" pitchFamily="34" charset="-122"/>
                <a:ea typeface="微软雅黑" panose="020B0503020204020204" pitchFamily="34" charset="-122"/>
              </a:rPr>
              <a:t>测</a:t>
            </a:r>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r>
              <a:rPr lang="zh-CN" altLang="en-US" sz="2000" b="1" dirty="0" smtClean="0">
                <a:solidFill>
                  <a:schemeClr val="tx1"/>
                </a:solidFill>
                <a:latin typeface="微软雅黑" panose="020B0503020204020204" pitchFamily="34" charset="-122"/>
                <a:ea typeface="微软雅黑" panose="020B0503020204020204" pitchFamily="34" charset="-122"/>
              </a:rPr>
              <a:t>表</a:t>
            </a:r>
            <a:r>
              <a:rPr lang="en-US" altLang="zh-CN" sz="2000" b="1" dirty="0">
                <a:solidFill>
                  <a:schemeClr val="tx1"/>
                </a:solidFill>
                <a:latin typeface="微软雅黑" panose="020B0503020204020204" pitchFamily="34" charset="-122"/>
                <a:ea typeface="微软雅黑" panose="020B0503020204020204" pitchFamily="34" charset="-122"/>
              </a:rPr>
              <a:t>5.1 30cm</a:t>
            </a:r>
            <a:r>
              <a:rPr lang="zh-CN" altLang="en-US" sz="2000" b="1" dirty="0">
                <a:solidFill>
                  <a:schemeClr val="tx1"/>
                </a:solidFill>
                <a:latin typeface="微软雅黑" panose="020B0503020204020204" pitchFamily="34" charset="-122"/>
                <a:ea typeface="微软雅黑" panose="020B0503020204020204" pitchFamily="34" charset="-122"/>
              </a:rPr>
              <a:t>长度下阈值</a:t>
            </a:r>
            <a:r>
              <a:rPr lang="zh-CN" altLang="en-US" sz="2000" b="1" dirty="0" smtClean="0">
                <a:solidFill>
                  <a:schemeClr val="tx1"/>
                </a:solidFill>
                <a:latin typeface="微软雅黑" panose="020B0503020204020204" pitchFamily="34" charset="-122"/>
                <a:ea typeface="微软雅黑" panose="020B0503020204020204" pitchFamily="34" charset="-122"/>
              </a:rPr>
              <a:t>为</a:t>
            </a:r>
            <a:r>
              <a:rPr lang="en-US" altLang="zh-CN" sz="2000" b="1" dirty="0" smtClean="0">
                <a:solidFill>
                  <a:schemeClr val="tx1"/>
                </a:solidFill>
                <a:latin typeface="微软雅黑" panose="020B0503020204020204" pitchFamily="34" charset="-122"/>
                <a:ea typeface="微软雅黑" panose="020B0503020204020204" pitchFamily="34" charset="-122"/>
              </a:rPr>
              <a:t>4</a:t>
            </a:r>
            <a:r>
              <a:rPr lang="zh-CN" altLang="en-US" sz="2000" b="1" dirty="0" smtClean="0">
                <a:solidFill>
                  <a:schemeClr val="tx1"/>
                </a:solidFill>
                <a:latin typeface="微软雅黑" panose="020B0503020204020204" pitchFamily="34" charset="-122"/>
                <a:ea typeface="微软雅黑" panose="020B0503020204020204" pitchFamily="34" charset="-122"/>
              </a:rPr>
              <a:t>时</a:t>
            </a:r>
            <a:r>
              <a:rPr lang="zh-CN" altLang="en-US" sz="2000" b="1" dirty="0">
                <a:solidFill>
                  <a:schemeClr val="tx1"/>
                </a:solidFill>
                <a:latin typeface="微软雅黑" panose="020B0503020204020204" pitchFamily="34" charset="-122"/>
                <a:ea typeface="微软雅黑" panose="020B0503020204020204" pitchFamily="34" charset="-122"/>
              </a:rPr>
              <a:t>不连续来回运动测量误差</a:t>
            </a:r>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endParaRPr lang="en-US" altLang="zh-CN" sz="22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041408533"/>
              </p:ext>
            </p:extLst>
          </p:nvPr>
        </p:nvGraphicFramePr>
        <p:xfrm>
          <a:off x="971600" y="3573015"/>
          <a:ext cx="7344815" cy="2448271"/>
        </p:xfrm>
        <a:graphic>
          <a:graphicData uri="http://schemas.openxmlformats.org/drawingml/2006/table">
            <a:tbl>
              <a:tblPr firstRow="1" firstCol="1" bandRow="1">
                <a:tableStyleId>{7E9639D4-E3E2-4D34-9284-5A2195B3D0D7}</a:tableStyleId>
              </a:tblPr>
              <a:tblGrid>
                <a:gridCol w="854330"/>
                <a:gridCol w="721165"/>
                <a:gridCol w="721165"/>
                <a:gridCol w="721165"/>
                <a:gridCol w="721165"/>
                <a:gridCol w="721165"/>
                <a:gridCol w="721165"/>
                <a:gridCol w="721165"/>
                <a:gridCol w="721165"/>
                <a:gridCol w="721165"/>
              </a:tblGrid>
              <a:tr h="798300">
                <a:tc>
                  <a:txBody>
                    <a:bodyPr/>
                    <a:lstStyle/>
                    <a:p>
                      <a:pPr algn="ctr">
                        <a:lnSpc>
                          <a:spcPct val="150000"/>
                        </a:lnSpc>
                        <a:spcAft>
                          <a:spcPts val="0"/>
                        </a:spcAft>
                      </a:pPr>
                      <a:r>
                        <a:rPr 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序号</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2</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3</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5</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7</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8</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600" b="1" kern="100">
                          <a:effectLst/>
                          <a:latin typeface="Times New Roman" panose="02020603050405020304" pitchFamily="18" charset="0"/>
                          <a:ea typeface="宋体" panose="02010600030101010101" pitchFamily="2" charset="-122"/>
                          <a:cs typeface="Times New Roman" panose="02020603050405020304" pitchFamily="18" charset="0"/>
                        </a:rPr>
                        <a:t>平均</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851671">
                <a:tc>
                  <a:txBody>
                    <a:bodyPr/>
                    <a:lstStyle/>
                    <a:p>
                      <a:pPr algn="ctr">
                        <a:lnSpc>
                          <a:spcPct val="150000"/>
                        </a:lnSpc>
                        <a:spcAft>
                          <a:spcPts val="0"/>
                        </a:spcAft>
                      </a:pPr>
                      <a:r>
                        <a:rPr lang="zh-CN"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位移大小</a:t>
                      </a:r>
                      <a:r>
                        <a:rPr lang="en-US"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endParaRPr lang="zh-CN" sz="1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0.2592</a:t>
                      </a:r>
                      <a:endParaRPr lang="zh-CN" sz="1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0.2274</a:t>
                      </a:r>
                      <a:endParaRPr lang="zh-CN" sz="1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0.2490</a:t>
                      </a:r>
                      <a:endParaRPr lang="zh-CN" sz="1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0.2390</a:t>
                      </a:r>
                      <a:endParaRPr lang="zh-CN" sz="18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0.2318</a:t>
                      </a:r>
                      <a:endParaRPr lang="zh-CN" sz="18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0.2476</a:t>
                      </a:r>
                      <a:endParaRPr lang="zh-CN" sz="18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0.2525</a:t>
                      </a:r>
                      <a:endParaRPr lang="zh-CN" sz="18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0.2372</a:t>
                      </a:r>
                      <a:endParaRPr lang="zh-CN" sz="18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0.2432</a:t>
                      </a:r>
                      <a:endParaRPr lang="zh-CN" sz="18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798300">
                <a:tc>
                  <a:txBody>
                    <a:bodyPr/>
                    <a:lstStyle/>
                    <a:p>
                      <a:pPr algn="ctr">
                        <a:lnSpc>
                          <a:spcPct val="150000"/>
                        </a:lnSpc>
                        <a:spcAft>
                          <a:spcPts val="0"/>
                        </a:spcAft>
                      </a:pPr>
                      <a:r>
                        <a:rPr lang="zh-CN"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误差</a:t>
                      </a:r>
                      <a:r>
                        <a:rPr lang="en-US"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8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13.5%</a:t>
                      </a:r>
                      <a:endParaRPr lang="zh-CN" sz="18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24.2%</a:t>
                      </a:r>
                      <a:endParaRPr lang="zh-CN" sz="18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16.9%</a:t>
                      </a:r>
                      <a:endParaRPr lang="zh-CN" sz="18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20.3%</a:t>
                      </a:r>
                      <a:endParaRPr lang="zh-CN" sz="1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22.7%</a:t>
                      </a:r>
                      <a:endParaRPr lang="zh-CN" sz="1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17.4%</a:t>
                      </a:r>
                      <a:endParaRPr lang="zh-CN" sz="1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15.8%</a:t>
                      </a:r>
                      <a:endParaRPr lang="zh-CN" sz="1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20.9%</a:t>
                      </a:r>
                      <a:endParaRPr lang="zh-CN" sz="1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19.0%</a:t>
                      </a:r>
                      <a:endParaRPr lang="zh-CN" sz="18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5" name="文本框 4"/>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37</a:t>
            </a:r>
            <a:endParaRPr lang="zh-CN" altLang="en-US" b="1" dirty="0">
              <a:solidFill>
                <a:schemeClr val="bg1"/>
              </a:solidFill>
            </a:endParaRPr>
          </a:p>
        </p:txBody>
      </p:sp>
    </p:spTree>
    <p:extLst>
      <p:ext uri="{BB962C8B-B14F-4D97-AF65-F5344CB8AC3E}">
        <p14:creationId xmlns:p14="http://schemas.microsoft.com/office/powerpoint/2010/main" val="235804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第五章 手指运动参数检测系统检测性能的评估</a:t>
            </a:r>
          </a:p>
        </p:txBody>
      </p:sp>
      <p:sp>
        <p:nvSpPr>
          <p:cNvPr id="29" name="副标题 28"/>
          <p:cNvSpPr>
            <a:spLocks noGrp="1"/>
          </p:cNvSpPr>
          <p:nvPr>
            <p:ph type="subTitle" idx="1"/>
          </p:nvPr>
        </p:nvSpPr>
        <p:spPr>
          <a:xfrm>
            <a:off x="886584" y="1988840"/>
            <a:ext cx="7700392" cy="4320480"/>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5.2.</a:t>
            </a:r>
            <a:r>
              <a:rPr lang="zh-CN" altLang="en-US" sz="2400" b="1" dirty="0" smtClean="0">
                <a:solidFill>
                  <a:srgbClr val="92D050"/>
                </a:solidFill>
                <a:latin typeface="微软雅黑" panose="020B0503020204020204" pitchFamily="34" charset="-122"/>
                <a:ea typeface="微软雅黑" panose="020B0503020204020204" pitchFamily="34" charset="-122"/>
              </a:rPr>
              <a:t>对</a:t>
            </a:r>
            <a:r>
              <a:rPr lang="zh-CN" altLang="en-US" sz="2400" b="1" dirty="0">
                <a:solidFill>
                  <a:srgbClr val="92D050"/>
                </a:solidFill>
                <a:latin typeface="微软雅黑" panose="020B0503020204020204" pitchFamily="34" charset="-122"/>
                <a:ea typeface="微软雅黑" panose="020B0503020204020204" pitchFamily="34" charset="-122"/>
              </a:rPr>
              <a:t>于手指做连续直线往返式运动参数检测</a:t>
            </a:r>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endParaRPr lang="en-US" altLang="zh-CN" sz="22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grayscl/>
          </a:blip>
          <a:stretch>
            <a:fillRect/>
          </a:stretch>
        </p:blipFill>
        <p:spPr>
          <a:xfrm>
            <a:off x="1043608" y="2682865"/>
            <a:ext cx="7056784" cy="3428520"/>
          </a:xfrm>
          <a:prstGeom prst="rect">
            <a:avLst/>
          </a:prstGeom>
        </p:spPr>
      </p:pic>
      <p:sp>
        <p:nvSpPr>
          <p:cNvPr id="5" name="文本框 4"/>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38</a:t>
            </a:r>
            <a:endParaRPr lang="zh-CN" altLang="en-US" b="1" dirty="0">
              <a:solidFill>
                <a:schemeClr val="bg1"/>
              </a:solidFill>
            </a:endParaRPr>
          </a:p>
        </p:txBody>
      </p:sp>
    </p:spTree>
    <p:extLst>
      <p:ext uri="{BB962C8B-B14F-4D97-AF65-F5344CB8AC3E}">
        <p14:creationId xmlns:p14="http://schemas.microsoft.com/office/powerpoint/2010/main" val="100156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lstStyle/>
          <a:p>
            <a:pPr algn="l"/>
            <a:r>
              <a:rPr lang="zh-CN" altLang="en-US" b="1" dirty="0">
                <a:latin typeface="微软雅黑" panose="020B0503020204020204" pitchFamily="34" charset="-122"/>
                <a:ea typeface="微软雅黑" panose="020B0503020204020204" pitchFamily="34" charset="-122"/>
              </a:rPr>
              <a:t>第一章</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绪论</a:t>
            </a:r>
            <a:endParaRPr lang="en-US" altLang="zh-CN" b="1"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899592" y="1748408"/>
            <a:ext cx="7200800" cy="4560912"/>
          </a:xfrm>
        </p:spPr>
        <p:txBody>
          <a:bodyPr>
            <a:normAutofit/>
          </a:bodyPr>
          <a:lstStyle/>
          <a:p>
            <a:pPr algn="l"/>
            <a:r>
              <a:rPr lang="en-US" altLang="zh-CN" sz="2800" b="1" dirty="0" smtClean="0">
                <a:solidFill>
                  <a:srgbClr val="FFC000"/>
                </a:solidFill>
                <a:latin typeface="微软雅黑" panose="020B0503020204020204" pitchFamily="34" charset="-122"/>
                <a:ea typeface="微软雅黑" panose="020B0503020204020204" pitchFamily="34" charset="-122"/>
              </a:rPr>
              <a:t>2.</a:t>
            </a:r>
            <a:r>
              <a:rPr lang="zh-CN" altLang="en-US" sz="2800" b="1" dirty="0" smtClean="0">
                <a:solidFill>
                  <a:srgbClr val="FFC000"/>
                </a:solidFill>
                <a:latin typeface="微软雅黑" panose="020B0503020204020204" pitchFamily="34" charset="-122"/>
                <a:ea typeface="微软雅黑" panose="020B0503020204020204" pitchFamily="34" charset="-122"/>
              </a:rPr>
              <a:t>三轴加速度传感器</a:t>
            </a:r>
            <a:endParaRPr lang="en-US" altLang="zh-CN" sz="2800" b="1" dirty="0" smtClean="0">
              <a:solidFill>
                <a:srgbClr val="FFC000"/>
              </a:solidFill>
              <a:latin typeface="微软雅黑" panose="020B0503020204020204" pitchFamily="34" charset="-122"/>
              <a:ea typeface="微软雅黑" panose="020B0503020204020204" pitchFamily="34" charset="-122"/>
            </a:endParaRPr>
          </a:p>
          <a:p>
            <a:pPr algn="l"/>
            <a:endParaRPr lang="en-US" altLang="zh-CN" sz="2400" b="1" dirty="0" smtClean="0">
              <a:latin typeface="微软雅黑" panose="020B0503020204020204" pitchFamily="34" charset="-122"/>
              <a:ea typeface="微软雅黑" panose="020B0503020204020204" pitchFamily="34" charset="-122"/>
            </a:endParaRPr>
          </a:p>
          <a:p>
            <a:pPr algn="l"/>
            <a:r>
              <a:rPr lang="zh-CN" altLang="en-US" sz="2400" b="1" dirty="0" smtClean="0">
                <a:latin typeface="微软雅黑" panose="020B0503020204020204" pitchFamily="34" charset="-122"/>
                <a:ea typeface="微软雅黑" panose="020B0503020204020204" pitchFamily="34" charset="-122"/>
              </a:rPr>
              <a:t>应用范围：测量倾角</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振动</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位移</a:t>
            </a:r>
            <a:r>
              <a:rPr lang="en-US" altLang="zh-CN" sz="2400" b="1" dirty="0" smtClean="0">
                <a:latin typeface="微软雅黑" panose="020B0503020204020204" pitchFamily="34" charset="-122"/>
                <a:ea typeface="微软雅黑" panose="020B0503020204020204" pitchFamily="34" charset="-122"/>
              </a:rPr>
              <a:t>……</a:t>
            </a:r>
          </a:p>
          <a:p>
            <a:pPr algn="l"/>
            <a:endParaRPr lang="en-US" altLang="zh-CN" sz="2400" b="1" dirty="0" smtClean="0">
              <a:latin typeface="微软雅黑" panose="020B0503020204020204" pitchFamily="34" charset="-122"/>
              <a:ea typeface="微软雅黑" panose="020B0503020204020204" pitchFamily="34" charset="-122"/>
            </a:endParaRPr>
          </a:p>
          <a:p>
            <a:pPr algn="l"/>
            <a:r>
              <a:rPr lang="zh-CN" altLang="en-US" sz="2400" b="1" dirty="0">
                <a:latin typeface="微软雅黑" panose="020B0503020204020204" pitchFamily="34" charset="-122"/>
                <a:ea typeface="微软雅黑" panose="020B0503020204020204" pitchFamily="34" charset="-122"/>
              </a:rPr>
              <a:t>位</a:t>
            </a:r>
            <a:r>
              <a:rPr lang="zh-CN" altLang="en-US" sz="2400" b="1" dirty="0" smtClean="0">
                <a:latin typeface="微软雅黑" panose="020B0503020204020204" pitchFamily="34" charset="-122"/>
                <a:ea typeface="微软雅黑" panose="020B0503020204020204" pitchFamily="34" charset="-122"/>
              </a:rPr>
              <a:t>移计算：计算用到傅里叶变换</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计算量大</a:t>
            </a:r>
            <a:r>
              <a:rPr lang="en-US" altLang="zh-CN" sz="2400" b="1" dirty="0" smtClean="0">
                <a:latin typeface="微软雅黑" panose="020B0503020204020204" pitchFamily="34" charset="-122"/>
                <a:ea typeface="微软雅黑" panose="020B0503020204020204" pitchFamily="34" charset="-122"/>
              </a:rPr>
              <a:t>	</a:t>
            </a:r>
            <a:endParaRPr lang="en-US" altLang="zh-CN" sz="2400" b="1" dirty="0" smtClean="0">
              <a:latin typeface="微软雅黑" panose="020B0503020204020204" pitchFamily="34" charset="-122"/>
              <a:ea typeface="微软雅黑" panose="020B0503020204020204" pitchFamily="34" charset="-122"/>
            </a:endParaRPr>
          </a:p>
          <a:p>
            <a:pPr algn="l"/>
            <a:r>
              <a:rPr lang="en-US" altLang="zh-CN" sz="2400" b="1" dirty="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不能</a:t>
            </a:r>
            <a:r>
              <a:rPr lang="zh-CN" altLang="en-US" sz="2400" b="1" dirty="0" smtClean="0">
                <a:latin typeface="微软雅黑" panose="020B0503020204020204" pitchFamily="34" charset="-122"/>
                <a:ea typeface="微软雅黑" panose="020B0503020204020204" pitchFamily="34" charset="-122"/>
              </a:rPr>
              <a:t>在单片机上使用</a:t>
            </a:r>
            <a:endParaRPr lang="zh-CN" altLang="en-US" sz="2400" b="1" dirty="0">
              <a:latin typeface="微软雅黑" panose="020B0503020204020204" pitchFamily="34" charset="-122"/>
              <a:ea typeface="微软雅黑" panose="020B0503020204020204" pitchFamily="34" charset="-122"/>
            </a:endParaRPr>
          </a:p>
        </p:txBody>
      </p:sp>
      <p:graphicFrame>
        <p:nvGraphicFramePr>
          <p:cNvPr id="4" name="图示 3"/>
          <p:cNvGraphicFramePr/>
          <p:nvPr>
            <p:extLst>
              <p:ext uri="{D42A27DB-BD31-4B8C-83A1-F6EECF244321}">
                <p14:modId xmlns:p14="http://schemas.microsoft.com/office/powerpoint/2010/main" val="1119501011"/>
              </p:ext>
            </p:extLst>
          </p:nvPr>
        </p:nvGraphicFramePr>
        <p:xfrm>
          <a:off x="1069496" y="3284984"/>
          <a:ext cx="695888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3</a:t>
            </a:r>
            <a:endParaRPr lang="zh-CN" altLang="en-US" b="1" dirty="0">
              <a:solidFill>
                <a:schemeClr val="bg1"/>
              </a:solidFill>
            </a:endParaRPr>
          </a:p>
        </p:txBody>
      </p:sp>
    </p:spTree>
    <p:extLst>
      <p:ext uri="{BB962C8B-B14F-4D97-AF65-F5344CB8AC3E}">
        <p14:creationId xmlns:p14="http://schemas.microsoft.com/office/powerpoint/2010/main" val="102260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第五章 手指运动参数检测系统检测性能的评估</a:t>
            </a:r>
          </a:p>
        </p:txBody>
      </p:sp>
      <p:sp>
        <p:nvSpPr>
          <p:cNvPr id="29" name="副标题 28"/>
          <p:cNvSpPr>
            <a:spLocks noGrp="1"/>
          </p:cNvSpPr>
          <p:nvPr>
            <p:ph type="subTitle" idx="1"/>
          </p:nvPr>
        </p:nvSpPr>
        <p:spPr>
          <a:xfrm>
            <a:off x="886584" y="1988840"/>
            <a:ext cx="7700392" cy="4320480"/>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5.2.</a:t>
            </a:r>
            <a:r>
              <a:rPr lang="zh-CN" altLang="en-US" sz="2400" b="1" dirty="0" smtClean="0">
                <a:solidFill>
                  <a:srgbClr val="92D050"/>
                </a:solidFill>
                <a:latin typeface="微软雅黑" panose="020B0503020204020204" pitchFamily="34" charset="-122"/>
                <a:ea typeface="微软雅黑" panose="020B0503020204020204" pitchFamily="34" charset="-122"/>
              </a:rPr>
              <a:t>对</a:t>
            </a:r>
            <a:r>
              <a:rPr lang="zh-CN" altLang="en-US" sz="2400" b="1" dirty="0">
                <a:solidFill>
                  <a:srgbClr val="92D050"/>
                </a:solidFill>
                <a:latin typeface="微软雅黑" panose="020B0503020204020204" pitchFamily="34" charset="-122"/>
                <a:ea typeface="微软雅黑" panose="020B0503020204020204" pitchFamily="34" charset="-122"/>
              </a:rPr>
              <a:t>于手指做连续直线往返式运动参数检测</a:t>
            </a:r>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endParaRPr lang="en-US" altLang="zh-CN" sz="22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pic>
        <p:nvPicPr>
          <p:cNvPr id="5" name="图片 4"/>
          <p:cNvPicPr/>
          <p:nvPr/>
        </p:nvPicPr>
        <p:blipFill rotWithShape="1">
          <a:blip r:embed="rId3">
            <a:grayscl/>
            <a:extLst>
              <a:ext uri="{28A0092B-C50C-407E-A947-70E740481C1C}">
                <a14:useLocalDpi xmlns:a14="http://schemas.microsoft.com/office/drawing/2010/main" val="0"/>
              </a:ext>
            </a:extLst>
          </a:blip>
          <a:srcRect l="4939" r="5631"/>
          <a:stretch/>
        </p:blipFill>
        <p:spPr bwMode="auto">
          <a:xfrm>
            <a:off x="1043608" y="2653655"/>
            <a:ext cx="7128792" cy="3439641"/>
          </a:xfrm>
          <a:prstGeom prst="rect">
            <a:avLst/>
          </a:prstGeom>
          <a:ln>
            <a:noFill/>
          </a:ln>
          <a:extLst>
            <a:ext uri="{53640926-AAD7-44D8-BBD7-CCE9431645EC}">
              <a14:shadowObscured xmlns:a14="http://schemas.microsoft.com/office/drawing/2010/main"/>
            </a:ext>
          </a:extLst>
        </p:spPr>
      </p:pic>
      <p:sp>
        <p:nvSpPr>
          <p:cNvPr id="6" name="文本框 5"/>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39</a:t>
            </a:r>
            <a:endParaRPr lang="zh-CN" altLang="en-US" b="1" dirty="0">
              <a:solidFill>
                <a:schemeClr val="bg1"/>
              </a:solidFill>
            </a:endParaRPr>
          </a:p>
        </p:txBody>
      </p:sp>
    </p:spTree>
    <p:extLst>
      <p:ext uri="{BB962C8B-B14F-4D97-AF65-F5344CB8AC3E}">
        <p14:creationId xmlns:p14="http://schemas.microsoft.com/office/powerpoint/2010/main" val="193370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第五章 手指运动参数检测系统检测性能的评估</a:t>
            </a:r>
          </a:p>
        </p:txBody>
      </p:sp>
      <p:sp>
        <p:nvSpPr>
          <p:cNvPr id="29" name="副标题 28"/>
          <p:cNvSpPr>
            <a:spLocks noGrp="1"/>
          </p:cNvSpPr>
          <p:nvPr>
            <p:ph type="subTitle" idx="1"/>
          </p:nvPr>
        </p:nvSpPr>
        <p:spPr>
          <a:xfrm>
            <a:off x="886584" y="1988840"/>
            <a:ext cx="7700392" cy="1800200"/>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5.3.</a:t>
            </a:r>
            <a:r>
              <a:rPr lang="zh-CN" altLang="en-US" sz="2400" b="1" dirty="0" smtClean="0">
                <a:solidFill>
                  <a:srgbClr val="92D050"/>
                </a:solidFill>
                <a:latin typeface="微软雅黑" panose="020B0503020204020204" pitchFamily="34" charset="-122"/>
                <a:ea typeface="微软雅黑" panose="020B0503020204020204" pitchFamily="34" charset="-122"/>
              </a:rPr>
              <a:t>对</a:t>
            </a:r>
            <a:r>
              <a:rPr lang="zh-CN" altLang="en-US" sz="2400" b="1" dirty="0">
                <a:solidFill>
                  <a:srgbClr val="92D050"/>
                </a:solidFill>
                <a:latin typeface="微软雅黑" panose="020B0503020204020204" pitchFamily="34" charset="-122"/>
                <a:ea typeface="微软雅黑" panose="020B0503020204020204" pitchFamily="34" charset="-122"/>
              </a:rPr>
              <a:t>于手指做连续圆周运动参数检测</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endParaRPr lang="en-US" altLang="zh-CN" sz="22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827583" y="2708920"/>
            <a:ext cx="7759393" cy="3456384"/>
            <a:chOff x="1259632" y="2701521"/>
            <a:chExt cx="8246639" cy="3505200"/>
          </a:xfrm>
        </p:grpSpPr>
        <p:pic>
          <p:nvPicPr>
            <p:cNvPr id="8" name="图片 7" descr="C:\Users\SYB\AppData\Local\Microsoft\Windows\INetCache\Content.Word\IMG_20150522_145122.jpg"/>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r="4497"/>
            <a:stretch/>
          </p:blipFill>
          <p:spPr bwMode="auto">
            <a:xfrm rot="10800000">
              <a:off x="1259632" y="2701521"/>
              <a:ext cx="4515586" cy="3505200"/>
            </a:xfrm>
            <a:prstGeom prst="rect">
              <a:avLst/>
            </a:prstGeom>
            <a:noFill/>
            <a:ln>
              <a:noFill/>
            </a:ln>
          </p:spPr>
        </p:pic>
        <p:pic>
          <p:nvPicPr>
            <p:cNvPr id="9" name="图片 8" descr="C:\Users\SYB\AppData\Local\Microsoft\Windows\INetCache\Content.Word\IMG_20150522_150406_HDR.JPG"/>
            <p:cNvPicPr/>
            <p:nvPr/>
          </p:nvPicPr>
          <p:blipFill rotWithShape="1">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5980" r="6268"/>
            <a:stretch/>
          </p:blipFill>
          <p:spPr bwMode="auto">
            <a:xfrm rot="10800000">
              <a:off x="5473823" y="2701521"/>
              <a:ext cx="4032448" cy="3505200"/>
            </a:xfrm>
            <a:prstGeom prst="rect">
              <a:avLst/>
            </a:prstGeom>
            <a:noFill/>
            <a:ln>
              <a:noFill/>
            </a:ln>
          </p:spPr>
        </p:pic>
      </p:grpSp>
      <p:sp>
        <p:nvSpPr>
          <p:cNvPr id="10" name="文本框 9"/>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40</a:t>
            </a:r>
            <a:endParaRPr lang="zh-CN" altLang="en-US" b="1" dirty="0">
              <a:solidFill>
                <a:schemeClr val="bg1"/>
              </a:solidFill>
            </a:endParaRPr>
          </a:p>
        </p:txBody>
      </p:sp>
    </p:spTree>
    <p:extLst>
      <p:ext uri="{BB962C8B-B14F-4D97-AF65-F5344CB8AC3E}">
        <p14:creationId xmlns:p14="http://schemas.microsoft.com/office/powerpoint/2010/main" val="246928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第五章 手指运动参数检测系统检测性能的评估</a:t>
            </a:r>
          </a:p>
        </p:txBody>
      </p:sp>
      <p:sp>
        <p:nvSpPr>
          <p:cNvPr id="29" name="副标题 28"/>
          <p:cNvSpPr>
            <a:spLocks noGrp="1"/>
          </p:cNvSpPr>
          <p:nvPr>
            <p:ph type="subTitle" idx="1"/>
          </p:nvPr>
        </p:nvSpPr>
        <p:spPr>
          <a:xfrm>
            <a:off x="886584" y="1988840"/>
            <a:ext cx="7700392" cy="1800200"/>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5.3.</a:t>
            </a:r>
            <a:r>
              <a:rPr lang="zh-CN" altLang="en-US" sz="2400" b="1" dirty="0" smtClean="0">
                <a:solidFill>
                  <a:srgbClr val="92D050"/>
                </a:solidFill>
                <a:latin typeface="微软雅黑" panose="020B0503020204020204" pitchFamily="34" charset="-122"/>
                <a:ea typeface="微软雅黑" panose="020B0503020204020204" pitchFamily="34" charset="-122"/>
              </a:rPr>
              <a:t>对</a:t>
            </a:r>
            <a:r>
              <a:rPr lang="zh-CN" altLang="en-US" sz="2400" b="1" dirty="0">
                <a:solidFill>
                  <a:srgbClr val="92D050"/>
                </a:solidFill>
                <a:latin typeface="微软雅黑" panose="020B0503020204020204" pitchFamily="34" charset="-122"/>
                <a:ea typeface="微软雅黑" panose="020B0503020204020204" pitchFamily="34" charset="-122"/>
              </a:rPr>
              <a:t>于手指做连续圆周运动参数检测</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endParaRPr lang="en-US" altLang="zh-CN" sz="22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pic>
        <p:nvPicPr>
          <p:cNvPr id="5" name="图片 4"/>
          <p:cNvPicPr/>
          <p:nvPr/>
        </p:nvPicPr>
        <p:blipFill>
          <a:blip r:embed="rId2">
            <a:extLst>
              <a:ext uri="{28A0092B-C50C-407E-A947-70E740481C1C}">
                <a14:useLocalDpi xmlns:a14="http://schemas.microsoft.com/office/drawing/2010/main" val="0"/>
              </a:ext>
            </a:extLst>
          </a:blip>
          <a:stretch>
            <a:fillRect/>
          </a:stretch>
        </p:blipFill>
        <p:spPr>
          <a:xfrm>
            <a:off x="2483768" y="2708920"/>
            <a:ext cx="4515147" cy="3384376"/>
          </a:xfrm>
          <a:prstGeom prst="rect">
            <a:avLst/>
          </a:prstGeom>
        </p:spPr>
      </p:pic>
      <p:sp>
        <p:nvSpPr>
          <p:cNvPr id="6" name="文本框 5"/>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41</a:t>
            </a:r>
            <a:endParaRPr lang="zh-CN" altLang="en-US" b="1" dirty="0">
              <a:solidFill>
                <a:schemeClr val="bg1"/>
              </a:solidFill>
            </a:endParaRPr>
          </a:p>
        </p:txBody>
      </p:sp>
    </p:spTree>
    <p:extLst>
      <p:ext uri="{BB962C8B-B14F-4D97-AF65-F5344CB8AC3E}">
        <p14:creationId xmlns:p14="http://schemas.microsoft.com/office/powerpoint/2010/main" val="315785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第五章 手指运动参数检测系统检测性能的评估</a:t>
            </a:r>
          </a:p>
        </p:txBody>
      </p:sp>
      <p:sp>
        <p:nvSpPr>
          <p:cNvPr id="29" name="副标题 28"/>
          <p:cNvSpPr>
            <a:spLocks noGrp="1"/>
          </p:cNvSpPr>
          <p:nvPr>
            <p:ph type="subTitle" idx="1"/>
          </p:nvPr>
        </p:nvSpPr>
        <p:spPr>
          <a:xfrm>
            <a:off x="886584" y="1988840"/>
            <a:ext cx="7700392" cy="1800200"/>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5.3.</a:t>
            </a:r>
            <a:r>
              <a:rPr lang="zh-CN" altLang="en-US" sz="2400" b="1" dirty="0" smtClean="0">
                <a:solidFill>
                  <a:srgbClr val="92D050"/>
                </a:solidFill>
                <a:latin typeface="微软雅黑" panose="020B0503020204020204" pitchFamily="34" charset="-122"/>
                <a:ea typeface="微软雅黑" panose="020B0503020204020204" pitchFamily="34" charset="-122"/>
              </a:rPr>
              <a:t>对</a:t>
            </a:r>
            <a:r>
              <a:rPr lang="zh-CN" altLang="en-US" sz="2400" b="1" dirty="0">
                <a:solidFill>
                  <a:srgbClr val="92D050"/>
                </a:solidFill>
                <a:latin typeface="微软雅黑" panose="020B0503020204020204" pitchFamily="34" charset="-122"/>
                <a:ea typeface="微软雅黑" panose="020B0503020204020204" pitchFamily="34" charset="-122"/>
              </a:rPr>
              <a:t>于手指做连续圆周运动参数检测</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endParaRPr lang="en-US" altLang="zh-CN" sz="22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pic>
        <p:nvPicPr>
          <p:cNvPr id="6" name="图片 5"/>
          <p:cNvPicPr/>
          <p:nvPr/>
        </p:nvPicPr>
        <p:blipFill>
          <a:blip r:embed="rId2">
            <a:extLst>
              <a:ext uri="{28A0092B-C50C-407E-A947-70E740481C1C}">
                <a14:useLocalDpi xmlns:a14="http://schemas.microsoft.com/office/drawing/2010/main" val="0"/>
              </a:ext>
            </a:extLst>
          </a:blip>
          <a:stretch>
            <a:fillRect/>
          </a:stretch>
        </p:blipFill>
        <p:spPr>
          <a:xfrm>
            <a:off x="2501046" y="2708920"/>
            <a:ext cx="4425476" cy="3312368"/>
          </a:xfrm>
          <a:prstGeom prst="rect">
            <a:avLst/>
          </a:prstGeom>
        </p:spPr>
      </p:pic>
      <p:sp>
        <p:nvSpPr>
          <p:cNvPr id="5" name="文本框 4"/>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42</a:t>
            </a:r>
            <a:endParaRPr lang="zh-CN" altLang="en-US" b="1" dirty="0">
              <a:solidFill>
                <a:schemeClr val="bg1"/>
              </a:solidFill>
            </a:endParaRPr>
          </a:p>
        </p:txBody>
      </p:sp>
    </p:spTree>
    <p:extLst>
      <p:ext uri="{BB962C8B-B14F-4D97-AF65-F5344CB8AC3E}">
        <p14:creationId xmlns:p14="http://schemas.microsoft.com/office/powerpoint/2010/main" val="357997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第五章 手指运动参数检测系统检测性能的评估</a:t>
            </a:r>
          </a:p>
        </p:txBody>
      </p:sp>
      <p:sp>
        <p:nvSpPr>
          <p:cNvPr id="29" name="副标题 28"/>
          <p:cNvSpPr>
            <a:spLocks noGrp="1"/>
          </p:cNvSpPr>
          <p:nvPr>
            <p:ph type="subTitle" idx="1"/>
          </p:nvPr>
        </p:nvSpPr>
        <p:spPr>
          <a:xfrm>
            <a:off x="886584" y="1988840"/>
            <a:ext cx="7700392" cy="1800200"/>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5.3.</a:t>
            </a:r>
            <a:r>
              <a:rPr lang="zh-CN" altLang="en-US" sz="2400" b="1" dirty="0" smtClean="0">
                <a:solidFill>
                  <a:srgbClr val="92D050"/>
                </a:solidFill>
                <a:latin typeface="微软雅黑" panose="020B0503020204020204" pitchFamily="34" charset="-122"/>
                <a:ea typeface="微软雅黑" panose="020B0503020204020204" pitchFamily="34" charset="-122"/>
              </a:rPr>
              <a:t>对</a:t>
            </a:r>
            <a:r>
              <a:rPr lang="zh-CN" altLang="en-US" sz="2400" b="1" dirty="0">
                <a:solidFill>
                  <a:srgbClr val="92D050"/>
                </a:solidFill>
                <a:latin typeface="微软雅黑" panose="020B0503020204020204" pitchFamily="34" charset="-122"/>
                <a:ea typeface="微软雅黑" panose="020B0503020204020204" pitchFamily="34" charset="-122"/>
              </a:rPr>
              <a:t>于手指做连续圆周运动参数检测</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endParaRPr lang="en-US" altLang="zh-CN" sz="22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pic>
        <p:nvPicPr>
          <p:cNvPr id="6" name="图片 5"/>
          <p:cNvPicPr/>
          <p:nvPr/>
        </p:nvPicPr>
        <p:blipFill>
          <a:blip r:embed="rId2">
            <a:extLst>
              <a:ext uri="{28A0092B-C50C-407E-A947-70E740481C1C}">
                <a14:useLocalDpi xmlns:a14="http://schemas.microsoft.com/office/drawing/2010/main" val="0"/>
              </a:ext>
            </a:extLst>
          </a:blip>
          <a:stretch>
            <a:fillRect/>
          </a:stretch>
        </p:blipFill>
        <p:spPr>
          <a:xfrm>
            <a:off x="2396351" y="2708921"/>
            <a:ext cx="4623921" cy="3384376"/>
          </a:xfrm>
          <a:prstGeom prst="rect">
            <a:avLst/>
          </a:prstGeom>
        </p:spPr>
      </p:pic>
      <p:sp>
        <p:nvSpPr>
          <p:cNvPr id="5" name="文本框 4"/>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43</a:t>
            </a:r>
            <a:endParaRPr lang="zh-CN" altLang="en-US" b="1" dirty="0">
              <a:solidFill>
                <a:schemeClr val="bg1"/>
              </a:solidFill>
            </a:endParaRPr>
          </a:p>
        </p:txBody>
      </p:sp>
    </p:spTree>
    <p:extLst>
      <p:ext uri="{BB962C8B-B14F-4D97-AF65-F5344CB8AC3E}">
        <p14:creationId xmlns:p14="http://schemas.microsoft.com/office/powerpoint/2010/main" val="59597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第五章 手指运动参数检测系统检测性能的评估</a:t>
            </a:r>
          </a:p>
        </p:txBody>
      </p:sp>
      <p:sp>
        <p:nvSpPr>
          <p:cNvPr id="29" name="副标题 28"/>
          <p:cNvSpPr>
            <a:spLocks noGrp="1"/>
          </p:cNvSpPr>
          <p:nvPr>
            <p:ph type="subTitle" idx="1"/>
          </p:nvPr>
        </p:nvSpPr>
        <p:spPr>
          <a:xfrm>
            <a:off x="886584" y="1988840"/>
            <a:ext cx="7700392" cy="4320480"/>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5.3.</a:t>
            </a:r>
            <a:r>
              <a:rPr lang="zh-CN" altLang="en-US" sz="2400" b="1" dirty="0" smtClean="0">
                <a:solidFill>
                  <a:srgbClr val="92D050"/>
                </a:solidFill>
                <a:latin typeface="微软雅黑" panose="020B0503020204020204" pitchFamily="34" charset="-122"/>
                <a:ea typeface="微软雅黑" panose="020B0503020204020204" pitchFamily="34" charset="-122"/>
              </a:rPr>
              <a:t>对</a:t>
            </a:r>
            <a:r>
              <a:rPr lang="zh-CN" altLang="en-US" sz="2400" b="1" dirty="0">
                <a:solidFill>
                  <a:srgbClr val="92D050"/>
                </a:solidFill>
                <a:latin typeface="微软雅黑" panose="020B0503020204020204" pitchFamily="34" charset="-122"/>
                <a:ea typeface="微软雅黑" panose="020B0503020204020204" pitchFamily="34" charset="-122"/>
              </a:rPr>
              <a:t>于手指做连续圆周运动参数检测</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r>
              <a:rPr lang="zh-CN" altLang="en-US" sz="2000" b="1" dirty="0">
                <a:solidFill>
                  <a:schemeClr val="tx1"/>
                </a:solidFill>
                <a:latin typeface="微软雅黑" panose="020B0503020204020204" pitchFamily="34" charset="-122"/>
                <a:ea typeface="微软雅黑" panose="020B0503020204020204" pitchFamily="34" charset="-122"/>
              </a:rPr>
              <a:t>表</a:t>
            </a:r>
            <a:r>
              <a:rPr lang="en-US" altLang="zh-CN" sz="2000" b="1" dirty="0">
                <a:solidFill>
                  <a:schemeClr val="tx1"/>
                </a:solidFill>
                <a:latin typeface="微软雅黑" panose="020B0503020204020204" pitchFamily="34" charset="-122"/>
                <a:ea typeface="微软雅黑" panose="020B0503020204020204" pitchFamily="34" charset="-122"/>
              </a:rPr>
              <a:t>5.4 </a:t>
            </a:r>
            <a:r>
              <a:rPr lang="zh-CN" altLang="en-US" sz="2000" b="1" dirty="0">
                <a:solidFill>
                  <a:schemeClr val="tx1"/>
                </a:solidFill>
                <a:latin typeface="微软雅黑" panose="020B0503020204020204" pitchFamily="34" charset="-122"/>
                <a:ea typeface="微软雅黑" panose="020B0503020204020204" pitchFamily="34" charset="-122"/>
              </a:rPr>
              <a:t>三种运动轨迹测量值与检测精确度比较</a:t>
            </a:r>
            <a:endParaRPr lang="en-US" altLang="zh-CN" sz="2400" b="1" dirty="0" smtClean="0">
              <a:solidFill>
                <a:srgbClr val="92D050"/>
              </a:solidFill>
              <a:latin typeface="微软雅黑" panose="020B0503020204020204" pitchFamily="34" charset="-122"/>
              <a:ea typeface="微软雅黑" panose="020B0503020204020204" pitchFamily="34" charset="-122"/>
            </a:endParaRPr>
          </a:p>
          <a:p>
            <a:pPr algn="l"/>
            <a:endParaRPr lang="en-US" altLang="zh-CN" sz="22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040600587"/>
              </p:ext>
            </p:extLst>
          </p:nvPr>
        </p:nvGraphicFramePr>
        <p:xfrm>
          <a:off x="971600" y="3573016"/>
          <a:ext cx="7200800" cy="2467966"/>
        </p:xfrm>
        <a:graphic>
          <a:graphicData uri="http://schemas.openxmlformats.org/drawingml/2006/table">
            <a:tbl>
              <a:tblPr firstRow="1" firstCol="1" bandRow="1">
                <a:tableStyleId>{9D7B26C5-4107-4FEC-AEDC-1716B250A1EF}</a:tableStyleId>
              </a:tblPr>
              <a:tblGrid>
                <a:gridCol w="1219163"/>
                <a:gridCol w="1552301"/>
                <a:gridCol w="1552301"/>
                <a:gridCol w="1551519"/>
                <a:gridCol w="1325516"/>
              </a:tblGrid>
              <a:tr h="720078">
                <a:tc>
                  <a:txBody>
                    <a:bodyPr/>
                    <a:lstStyle/>
                    <a:p>
                      <a:pPr algn="ctr">
                        <a:lnSpc>
                          <a:spcPct val="150000"/>
                        </a:lnSpc>
                        <a:spcAft>
                          <a:spcPts val="0"/>
                        </a:spcAft>
                      </a:pPr>
                      <a:r>
                        <a:rPr lang="zh-CN" sz="1400" kern="100" dirty="0">
                          <a:effectLst/>
                        </a:rPr>
                        <a:t>测量形状</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100" dirty="0">
                          <a:effectLst/>
                        </a:rPr>
                        <a:t>大小</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100" dirty="0">
                          <a:effectLst/>
                        </a:rPr>
                        <a:t>测量平均值</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100" dirty="0">
                          <a:effectLst/>
                        </a:rPr>
                        <a:t>测量值与平均值比的平均误差</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100">
                          <a:effectLst/>
                        </a:rPr>
                        <a:t>平均值与实际值比的误差</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436972">
                <a:tc>
                  <a:txBody>
                    <a:bodyPr/>
                    <a:lstStyle/>
                    <a:p>
                      <a:pPr algn="ctr">
                        <a:lnSpc>
                          <a:spcPct val="150000"/>
                        </a:lnSpc>
                        <a:spcAft>
                          <a:spcPts val="0"/>
                        </a:spcAft>
                      </a:pPr>
                      <a:r>
                        <a:rPr lang="zh-CN" sz="1400" kern="100">
                          <a:effectLst/>
                        </a:rPr>
                        <a:t>正圆</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100">
                          <a:effectLst/>
                        </a:rPr>
                        <a:t>半径：</a:t>
                      </a:r>
                      <a:r>
                        <a:rPr lang="en-US" sz="1400" kern="100">
                          <a:effectLst/>
                        </a:rPr>
                        <a:t>10cm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100" dirty="0">
                          <a:effectLst/>
                        </a:rPr>
                        <a:t>半径：</a:t>
                      </a:r>
                      <a:r>
                        <a:rPr lang="en-US" sz="1400" kern="100" dirty="0">
                          <a:effectLst/>
                        </a:rPr>
                        <a:t>4.78cm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100" dirty="0">
                          <a:effectLst/>
                        </a:rPr>
                        <a:t>5.86%</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100" dirty="0">
                          <a:effectLst/>
                        </a:rPr>
                        <a:t>52.20%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436972">
                <a:tc>
                  <a:txBody>
                    <a:bodyPr/>
                    <a:lstStyle/>
                    <a:p>
                      <a:pPr algn="ctr">
                        <a:lnSpc>
                          <a:spcPct val="150000"/>
                        </a:lnSpc>
                        <a:spcAft>
                          <a:spcPts val="0"/>
                        </a:spcAft>
                      </a:pPr>
                      <a:r>
                        <a:rPr lang="zh-CN" sz="1400" kern="100">
                          <a:effectLst/>
                        </a:rPr>
                        <a:t>正圆</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100">
                          <a:effectLst/>
                        </a:rPr>
                        <a:t>半径：</a:t>
                      </a:r>
                      <a:r>
                        <a:rPr lang="en-US" sz="1400" kern="100">
                          <a:effectLst/>
                        </a:rPr>
                        <a:t>20cm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100">
                          <a:effectLst/>
                        </a:rPr>
                        <a:t>半径：</a:t>
                      </a:r>
                      <a:r>
                        <a:rPr lang="en-US" sz="1400" kern="100">
                          <a:effectLst/>
                        </a:rPr>
                        <a:t>8.53cm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100" dirty="0">
                          <a:effectLst/>
                        </a:rPr>
                        <a:t>5.35%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100" dirty="0">
                          <a:effectLst/>
                        </a:rPr>
                        <a:t>57.35%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436972">
                <a:tc rowSpan="2">
                  <a:txBody>
                    <a:bodyPr/>
                    <a:lstStyle/>
                    <a:p>
                      <a:pPr algn="ctr">
                        <a:lnSpc>
                          <a:spcPct val="150000"/>
                        </a:lnSpc>
                        <a:spcAft>
                          <a:spcPts val="0"/>
                        </a:spcAft>
                      </a:pPr>
                      <a:r>
                        <a:rPr lang="zh-CN" sz="1400" kern="100">
                          <a:effectLst/>
                        </a:rPr>
                        <a:t>椭圆</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100">
                          <a:effectLst/>
                        </a:rPr>
                        <a:t>长轴：</a:t>
                      </a:r>
                      <a:r>
                        <a:rPr lang="en-US" sz="1400" kern="100">
                          <a:effectLst/>
                        </a:rPr>
                        <a:t>40cm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100">
                          <a:effectLst/>
                        </a:rPr>
                        <a:t>长轴：</a:t>
                      </a:r>
                      <a:r>
                        <a:rPr lang="en-US" sz="1400" kern="100">
                          <a:effectLst/>
                        </a:rPr>
                        <a:t>18.22cm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100">
                          <a:effectLst/>
                        </a:rPr>
                        <a:t>5.39%</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100" dirty="0">
                          <a:effectLst/>
                        </a:rPr>
                        <a:t>54.45%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436972">
                <a:tc vMerge="1">
                  <a:txBody>
                    <a:bodyPr/>
                    <a:lstStyle/>
                    <a:p>
                      <a:endParaRPr lang="zh-CN" altLang="en-US"/>
                    </a:p>
                  </a:txBody>
                  <a:tcPr/>
                </a:tc>
                <a:tc>
                  <a:txBody>
                    <a:bodyPr/>
                    <a:lstStyle/>
                    <a:p>
                      <a:pPr algn="ctr">
                        <a:lnSpc>
                          <a:spcPct val="150000"/>
                        </a:lnSpc>
                        <a:spcAft>
                          <a:spcPts val="0"/>
                        </a:spcAft>
                      </a:pPr>
                      <a:r>
                        <a:rPr lang="zh-CN" sz="1400" kern="100" dirty="0">
                          <a:effectLst/>
                        </a:rPr>
                        <a:t>短轴：</a:t>
                      </a:r>
                      <a:r>
                        <a:rPr lang="en-US" sz="1400" kern="100" dirty="0">
                          <a:effectLst/>
                        </a:rPr>
                        <a:t>20cm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100" dirty="0">
                          <a:effectLst/>
                        </a:rPr>
                        <a:t>短轴：</a:t>
                      </a:r>
                      <a:r>
                        <a:rPr lang="en-US" sz="1400" kern="100" dirty="0">
                          <a:effectLst/>
                        </a:rPr>
                        <a:t>9.74cm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100" dirty="0">
                          <a:effectLst/>
                        </a:rPr>
                        <a:t>7.28%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100" dirty="0" smtClean="0">
                          <a:effectLst/>
                        </a:rPr>
                        <a:t>51.30%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5" name="文本框 4"/>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44</a:t>
            </a:r>
            <a:endParaRPr lang="zh-CN" altLang="en-US" b="1" dirty="0">
              <a:solidFill>
                <a:schemeClr val="bg1"/>
              </a:solidFill>
            </a:endParaRPr>
          </a:p>
        </p:txBody>
      </p:sp>
    </p:spTree>
    <p:extLst>
      <p:ext uri="{BB962C8B-B14F-4D97-AF65-F5344CB8AC3E}">
        <p14:creationId xmlns:p14="http://schemas.microsoft.com/office/powerpoint/2010/main" val="147831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第五章 手指运动参数检测系统检测性能的评估</a:t>
            </a:r>
          </a:p>
        </p:txBody>
      </p:sp>
      <p:sp>
        <p:nvSpPr>
          <p:cNvPr id="29" name="副标题 28"/>
          <p:cNvSpPr>
            <a:spLocks noGrp="1"/>
          </p:cNvSpPr>
          <p:nvPr>
            <p:ph type="subTitle" idx="1"/>
          </p:nvPr>
        </p:nvSpPr>
        <p:spPr>
          <a:xfrm>
            <a:off x="886584" y="1988840"/>
            <a:ext cx="7700392" cy="4320480"/>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5.4</a:t>
            </a:r>
            <a:r>
              <a:rPr lang="en-US" altLang="zh-CN" sz="2400" b="1" dirty="0">
                <a:solidFill>
                  <a:srgbClr val="92D050"/>
                </a:solidFill>
                <a:latin typeface="微软雅黑" panose="020B0503020204020204" pitchFamily="34" charset="-122"/>
                <a:ea typeface="微软雅黑" panose="020B0503020204020204" pitchFamily="34" charset="-122"/>
              </a:rPr>
              <a:t>.</a:t>
            </a:r>
            <a:r>
              <a:rPr lang="zh-CN" altLang="en-US" sz="2400" b="1" dirty="0" smtClean="0">
                <a:solidFill>
                  <a:srgbClr val="92D050"/>
                </a:solidFill>
                <a:latin typeface="微软雅黑" panose="020B0503020204020204" pitchFamily="34" charset="-122"/>
                <a:ea typeface="微软雅黑" panose="020B0503020204020204" pitchFamily="34" charset="-122"/>
              </a:rPr>
              <a:t>对</a:t>
            </a:r>
            <a:r>
              <a:rPr lang="zh-CN" altLang="en-US" sz="2400" b="1" dirty="0">
                <a:solidFill>
                  <a:srgbClr val="92D050"/>
                </a:solidFill>
                <a:latin typeface="微软雅黑" panose="020B0503020204020204" pitchFamily="34" charset="-122"/>
                <a:ea typeface="微软雅黑" panose="020B0503020204020204" pitchFamily="34" charset="-122"/>
              </a:rPr>
              <a:t>于手指的倾角检测</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2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pic>
        <p:nvPicPr>
          <p:cNvPr id="5" name="图片 4" descr="C:\Users\SYB\AppData\Local\Microsoft\Windows\INetCache\Content.Word\IMG_20150524_220203.jpg"/>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9063" t="21440" r="7716" b="10587"/>
          <a:stretch/>
        </p:blipFill>
        <p:spPr bwMode="auto">
          <a:xfrm rot="16200000">
            <a:off x="3044591" y="2204087"/>
            <a:ext cx="3384376" cy="4394043"/>
          </a:xfrm>
          <a:prstGeom prst="rect">
            <a:avLst/>
          </a:prstGeom>
          <a:noFill/>
          <a:ln>
            <a:noFill/>
          </a:ln>
          <a:extLst>
            <a:ext uri="{53640926-AAD7-44D8-BBD7-CCE9431645EC}">
              <a14:shadowObscured xmlns:a14="http://schemas.microsoft.com/office/drawing/2010/main"/>
            </a:ext>
          </a:extLst>
        </p:spPr>
      </p:pic>
      <p:sp>
        <p:nvSpPr>
          <p:cNvPr id="6" name="文本框 5"/>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45</a:t>
            </a:r>
            <a:endParaRPr lang="zh-CN" altLang="en-US" b="1" dirty="0">
              <a:solidFill>
                <a:schemeClr val="bg1"/>
              </a:solidFill>
            </a:endParaRPr>
          </a:p>
        </p:txBody>
      </p:sp>
    </p:spTree>
    <p:extLst>
      <p:ext uri="{BB962C8B-B14F-4D97-AF65-F5344CB8AC3E}">
        <p14:creationId xmlns:p14="http://schemas.microsoft.com/office/powerpoint/2010/main" val="88245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第五章 手指运动参数检测系统检测性能的评估</a:t>
            </a:r>
          </a:p>
        </p:txBody>
      </p:sp>
      <p:sp>
        <p:nvSpPr>
          <p:cNvPr id="29" name="副标题 28"/>
          <p:cNvSpPr>
            <a:spLocks noGrp="1"/>
          </p:cNvSpPr>
          <p:nvPr>
            <p:ph type="subTitle" idx="1"/>
          </p:nvPr>
        </p:nvSpPr>
        <p:spPr>
          <a:xfrm>
            <a:off x="886584" y="1988840"/>
            <a:ext cx="7700392" cy="4320480"/>
          </a:xfrm>
        </p:spPr>
        <p:txBody>
          <a:bodyPr>
            <a:normAutofit/>
          </a:bodyPr>
          <a:lstStyle/>
          <a:p>
            <a:pPr algn="l"/>
            <a:r>
              <a:rPr lang="en-US" altLang="zh-CN" sz="2400" b="1" dirty="0" smtClean="0">
                <a:solidFill>
                  <a:srgbClr val="92D050"/>
                </a:solidFill>
                <a:latin typeface="微软雅黑" panose="020B0503020204020204" pitchFamily="34" charset="-122"/>
                <a:ea typeface="微软雅黑" panose="020B0503020204020204" pitchFamily="34" charset="-122"/>
              </a:rPr>
              <a:t>5.4</a:t>
            </a:r>
            <a:r>
              <a:rPr lang="en-US" altLang="zh-CN" sz="2400" b="1" dirty="0">
                <a:solidFill>
                  <a:srgbClr val="92D050"/>
                </a:solidFill>
                <a:latin typeface="微软雅黑" panose="020B0503020204020204" pitchFamily="34" charset="-122"/>
                <a:ea typeface="微软雅黑" panose="020B0503020204020204" pitchFamily="34" charset="-122"/>
              </a:rPr>
              <a:t>.</a:t>
            </a:r>
            <a:r>
              <a:rPr lang="zh-CN" altLang="en-US" sz="2400" b="1" dirty="0" smtClean="0">
                <a:solidFill>
                  <a:srgbClr val="92D050"/>
                </a:solidFill>
                <a:latin typeface="微软雅黑" panose="020B0503020204020204" pitchFamily="34" charset="-122"/>
                <a:ea typeface="微软雅黑" panose="020B0503020204020204" pitchFamily="34" charset="-122"/>
              </a:rPr>
              <a:t>对</a:t>
            </a:r>
            <a:r>
              <a:rPr lang="zh-CN" altLang="en-US" sz="2400" b="1" dirty="0">
                <a:solidFill>
                  <a:srgbClr val="92D050"/>
                </a:solidFill>
                <a:latin typeface="微软雅黑" panose="020B0503020204020204" pitchFamily="34" charset="-122"/>
                <a:ea typeface="微软雅黑" panose="020B0503020204020204" pitchFamily="34" charset="-122"/>
              </a:rPr>
              <a:t>于手指的倾角检测</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dirty="0" smtClean="0">
              <a:solidFill>
                <a:schemeClr val="tx1"/>
              </a:solidFill>
              <a:latin typeface="微软雅黑" panose="020B0503020204020204" pitchFamily="34" charset="-122"/>
              <a:ea typeface="微软雅黑" panose="020B0503020204020204" pitchFamily="34" charset="-122"/>
            </a:endParaRPr>
          </a:p>
          <a:p>
            <a:pPr algn="l"/>
            <a:r>
              <a:rPr lang="zh-CN" altLang="en-US" sz="2000" b="1" dirty="0">
                <a:solidFill>
                  <a:schemeClr val="tx1"/>
                </a:solidFill>
                <a:latin typeface="微软雅黑" panose="020B0503020204020204" pitchFamily="34" charset="-122"/>
                <a:ea typeface="微软雅黑" panose="020B0503020204020204" pitchFamily="34" charset="-122"/>
              </a:rPr>
              <a:t>表</a:t>
            </a:r>
            <a:r>
              <a:rPr lang="en-US" altLang="zh-CN" sz="2000" b="1" dirty="0">
                <a:solidFill>
                  <a:schemeClr val="tx1"/>
                </a:solidFill>
                <a:latin typeface="微软雅黑" panose="020B0503020204020204" pitchFamily="34" charset="-122"/>
                <a:ea typeface="微软雅黑" panose="020B0503020204020204" pitchFamily="34" charset="-122"/>
              </a:rPr>
              <a:t>5.5 </a:t>
            </a:r>
            <a:r>
              <a:rPr lang="zh-CN" altLang="en-US" sz="2000" b="1" dirty="0">
                <a:solidFill>
                  <a:schemeClr val="tx1"/>
                </a:solidFill>
                <a:latin typeface="微软雅黑" panose="020B0503020204020204" pitchFamily="34" charset="-122"/>
                <a:ea typeface="微软雅黑" panose="020B0503020204020204" pitchFamily="34" charset="-122"/>
              </a:rPr>
              <a:t>对手指倾角的检测结果（单位：</a:t>
            </a:r>
            <a:r>
              <a:rPr lang="en-US" altLang="zh-CN" sz="2000" b="1" dirty="0">
                <a:solidFill>
                  <a:schemeClr val="tx1"/>
                </a:solidFill>
                <a:latin typeface="微软雅黑" panose="020B0503020204020204" pitchFamily="34" charset="-122"/>
                <a:ea typeface="微软雅黑" panose="020B0503020204020204" pitchFamily="34" charset="-122"/>
              </a:rPr>
              <a:t>°</a:t>
            </a:r>
            <a:r>
              <a:rPr lang="zh-CN" altLang="en-US" sz="2000" b="1" dirty="0">
                <a:solidFill>
                  <a:schemeClr val="tx1"/>
                </a:solidFill>
                <a:latin typeface="微软雅黑" panose="020B0503020204020204" pitchFamily="34" charset="-122"/>
                <a:ea typeface="微软雅黑" panose="020B0503020204020204" pitchFamily="34" charset="-122"/>
              </a:rPr>
              <a:t>）</a:t>
            </a:r>
            <a:endParaRPr lang="en-US" altLang="zh-CN" sz="2200" b="1" dirty="0" smtClean="0">
              <a:solidFill>
                <a:schemeClr val="tx1"/>
              </a:solidFill>
              <a:latin typeface="微软雅黑" panose="020B0503020204020204" pitchFamily="34" charset="-122"/>
              <a:ea typeface="微软雅黑" panose="020B0503020204020204" pitchFamily="34" charset="-122"/>
            </a:endParaRPr>
          </a:p>
          <a:p>
            <a:pPr algn="l"/>
            <a:endParaRPr lang="en-US" altLang="zh-CN" sz="2000" b="1" i="1" dirty="0" smtClean="0"/>
          </a:p>
          <a:p>
            <a:pPr algn="l"/>
            <a:endParaRPr lang="en-US" altLang="zh-CN" sz="2400" b="1" dirty="0" smtClean="0">
              <a:solidFill>
                <a:srgbClr val="92D050"/>
              </a:solidFill>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756382127"/>
              </p:ext>
            </p:extLst>
          </p:nvPr>
        </p:nvGraphicFramePr>
        <p:xfrm>
          <a:off x="1043608" y="3501008"/>
          <a:ext cx="7272808" cy="2160240"/>
        </p:xfrm>
        <a:graphic>
          <a:graphicData uri="http://schemas.openxmlformats.org/drawingml/2006/table">
            <a:tbl>
              <a:tblPr firstRow="1" firstCol="1" bandRow="1">
                <a:tableStyleId>{7E9639D4-E3E2-4D34-9284-5A2195B3D0D7}</a:tableStyleId>
              </a:tblPr>
              <a:tblGrid>
                <a:gridCol w="1211564"/>
                <a:gridCol w="1211564"/>
                <a:gridCol w="1212420"/>
                <a:gridCol w="1212420"/>
                <a:gridCol w="1212420"/>
                <a:gridCol w="1212420"/>
              </a:tblGrid>
              <a:tr h="720080">
                <a:tc>
                  <a:txBody>
                    <a:bodyPr/>
                    <a:lstStyle/>
                    <a:p>
                      <a:pPr algn="ctr">
                        <a:lnSpc>
                          <a:spcPct val="150000"/>
                        </a:lnSpc>
                        <a:spcAft>
                          <a:spcPts val="0"/>
                        </a:spcAft>
                      </a:pPr>
                      <a:r>
                        <a:rPr lang="zh-CN" sz="1600" b="1" kern="100" dirty="0">
                          <a:effectLst/>
                          <a:latin typeface="Times New Roman" panose="02020603050405020304" pitchFamily="18" charset="0"/>
                          <a:ea typeface="+mn-ea"/>
                          <a:cs typeface="Times New Roman" panose="02020603050405020304" pitchFamily="18" charset="0"/>
                        </a:rPr>
                        <a:t>角度值</a:t>
                      </a:r>
                      <a:endParaRPr lang="zh-CN" sz="20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effectLst/>
                          <a:latin typeface="Times New Roman" panose="02020603050405020304" pitchFamily="18" charset="0"/>
                          <a:ea typeface="+mn-ea"/>
                          <a:cs typeface="Times New Roman" panose="02020603050405020304" pitchFamily="18" charset="0"/>
                        </a:rPr>
                        <a:t>0</a:t>
                      </a:r>
                      <a:endParaRPr lang="zh-CN" sz="20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latin typeface="Times New Roman" panose="02020603050405020304" pitchFamily="18" charset="0"/>
                          <a:ea typeface="+mn-ea"/>
                          <a:cs typeface="Times New Roman" panose="02020603050405020304" pitchFamily="18" charset="0"/>
                        </a:rPr>
                        <a:t>30</a:t>
                      </a:r>
                      <a:endParaRPr lang="zh-CN" sz="2000" b="1" kern="10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latin typeface="Times New Roman" panose="02020603050405020304" pitchFamily="18" charset="0"/>
                          <a:ea typeface="+mn-ea"/>
                          <a:cs typeface="Times New Roman" panose="02020603050405020304" pitchFamily="18" charset="0"/>
                        </a:rPr>
                        <a:t>45</a:t>
                      </a:r>
                      <a:endParaRPr lang="zh-CN" sz="2000" b="1" kern="10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latin typeface="Times New Roman" panose="02020603050405020304" pitchFamily="18" charset="0"/>
                          <a:ea typeface="+mn-ea"/>
                          <a:cs typeface="Times New Roman" panose="02020603050405020304" pitchFamily="18" charset="0"/>
                        </a:rPr>
                        <a:t>60</a:t>
                      </a:r>
                      <a:endParaRPr lang="zh-CN" sz="2000" b="1" kern="10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latin typeface="Times New Roman" panose="02020603050405020304" pitchFamily="18" charset="0"/>
                          <a:ea typeface="+mn-ea"/>
                          <a:cs typeface="Times New Roman" panose="02020603050405020304" pitchFamily="18" charset="0"/>
                        </a:rPr>
                        <a:t>90</a:t>
                      </a:r>
                      <a:endParaRPr lang="zh-CN" sz="2000" b="1" kern="100">
                        <a:effectLst/>
                        <a:latin typeface="Times New Roman" panose="02020603050405020304" pitchFamily="18" charset="0"/>
                        <a:ea typeface="+mn-ea"/>
                        <a:cs typeface="Times New Roman" panose="02020603050405020304" pitchFamily="18" charset="0"/>
                      </a:endParaRPr>
                    </a:p>
                  </a:txBody>
                  <a:tcPr marL="68580" marR="68580" marT="0" marB="0" anchor="ctr"/>
                </a:tc>
              </a:tr>
              <a:tr h="720080">
                <a:tc>
                  <a:txBody>
                    <a:bodyPr/>
                    <a:lstStyle/>
                    <a:p>
                      <a:pPr algn="ctr">
                        <a:lnSpc>
                          <a:spcPct val="150000"/>
                        </a:lnSpc>
                        <a:spcAft>
                          <a:spcPts val="0"/>
                        </a:spcAft>
                      </a:pPr>
                      <a:r>
                        <a:rPr lang="zh-CN" sz="1600" b="1" kern="100">
                          <a:effectLst/>
                          <a:latin typeface="Times New Roman" panose="02020603050405020304" pitchFamily="18" charset="0"/>
                          <a:ea typeface="+mn-ea"/>
                          <a:cs typeface="Times New Roman" panose="02020603050405020304" pitchFamily="18" charset="0"/>
                        </a:rPr>
                        <a:t>测量值</a:t>
                      </a:r>
                      <a:endParaRPr lang="zh-CN" sz="2000" b="1" kern="10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effectLst/>
                          <a:latin typeface="Times New Roman" panose="02020603050405020304" pitchFamily="18" charset="0"/>
                          <a:ea typeface="+mn-ea"/>
                          <a:cs typeface="Times New Roman" panose="02020603050405020304" pitchFamily="18" charset="0"/>
                        </a:rPr>
                        <a:t>-1.3</a:t>
                      </a:r>
                      <a:endParaRPr lang="zh-CN" sz="20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effectLst/>
                          <a:latin typeface="Times New Roman" panose="02020603050405020304" pitchFamily="18" charset="0"/>
                          <a:ea typeface="+mn-ea"/>
                          <a:cs typeface="Times New Roman" panose="02020603050405020304" pitchFamily="18" charset="0"/>
                        </a:rPr>
                        <a:t>29.1</a:t>
                      </a:r>
                      <a:endParaRPr lang="zh-CN" sz="20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effectLst/>
                          <a:latin typeface="Times New Roman" panose="02020603050405020304" pitchFamily="18" charset="0"/>
                          <a:ea typeface="+mn-ea"/>
                          <a:cs typeface="Times New Roman" panose="02020603050405020304" pitchFamily="18" charset="0"/>
                        </a:rPr>
                        <a:t>44.0</a:t>
                      </a:r>
                      <a:endParaRPr lang="zh-CN" sz="20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latin typeface="Times New Roman" panose="02020603050405020304" pitchFamily="18" charset="0"/>
                          <a:ea typeface="+mn-ea"/>
                          <a:cs typeface="Times New Roman" panose="02020603050405020304" pitchFamily="18" charset="0"/>
                        </a:rPr>
                        <a:t>58.8</a:t>
                      </a:r>
                      <a:endParaRPr lang="zh-CN" sz="2000" b="1" kern="10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latin typeface="Times New Roman" panose="02020603050405020304" pitchFamily="18" charset="0"/>
                          <a:ea typeface="+mn-ea"/>
                          <a:cs typeface="Times New Roman" panose="02020603050405020304" pitchFamily="18" charset="0"/>
                        </a:rPr>
                        <a:t>89.1</a:t>
                      </a:r>
                      <a:endParaRPr lang="zh-CN" sz="2000" b="1" kern="100">
                        <a:effectLst/>
                        <a:latin typeface="Times New Roman" panose="02020603050405020304" pitchFamily="18" charset="0"/>
                        <a:ea typeface="+mn-ea"/>
                        <a:cs typeface="Times New Roman" panose="02020603050405020304" pitchFamily="18" charset="0"/>
                      </a:endParaRPr>
                    </a:p>
                  </a:txBody>
                  <a:tcPr marL="68580" marR="68580" marT="0" marB="0" anchor="ctr"/>
                </a:tc>
              </a:tr>
              <a:tr h="720080">
                <a:tc>
                  <a:txBody>
                    <a:bodyPr/>
                    <a:lstStyle/>
                    <a:p>
                      <a:pPr algn="ctr">
                        <a:lnSpc>
                          <a:spcPct val="150000"/>
                        </a:lnSpc>
                        <a:spcAft>
                          <a:spcPts val="0"/>
                        </a:spcAft>
                      </a:pPr>
                      <a:r>
                        <a:rPr lang="zh-CN" sz="1600" b="1" kern="100">
                          <a:effectLst/>
                          <a:latin typeface="Times New Roman" panose="02020603050405020304" pitchFamily="18" charset="0"/>
                          <a:ea typeface="+mn-ea"/>
                          <a:cs typeface="Times New Roman" panose="02020603050405020304" pitchFamily="18" charset="0"/>
                        </a:rPr>
                        <a:t>误差</a:t>
                      </a:r>
                      <a:endParaRPr lang="zh-CN" sz="2000" b="1" kern="10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a:effectLst/>
                          <a:latin typeface="Times New Roman" panose="02020603050405020304" pitchFamily="18" charset="0"/>
                          <a:ea typeface="+mn-ea"/>
                          <a:cs typeface="Times New Roman" panose="02020603050405020304" pitchFamily="18" charset="0"/>
                        </a:rPr>
                        <a:t>1.3</a:t>
                      </a:r>
                      <a:endParaRPr lang="zh-CN" sz="2000" b="1" kern="10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effectLst/>
                          <a:latin typeface="Times New Roman" panose="02020603050405020304" pitchFamily="18" charset="0"/>
                          <a:ea typeface="+mn-ea"/>
                          <a:cs typeface="Times New Roman" panose="02020603050405020304" pitchFamily="18" charset="0"/>
                        </a:rPr>
                        <a:t>0.9</a:t>
                      </a:r>
                      <a:endParaRPr lang="zh-CN" sz="20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effectLst/>
                          <a:latin typeface="Times New Roman" panose="02020603050405020304" pitchFamily="18" charset="0"/>
                          <a:ea typeface="+mn-ea"/>
                          <a:cs typeface="Times New Roman" panose="02020603050405020304" pitchFamily="18" charset="0"/>
                        </a:rPr>
                        <a:t>1</a:t>
                      </a:r>
                      <a:endParaRPr lang="zh-CN" sz="20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effectLst/>
                          <a:latin typeface="Times New Roman" panose="02020603050405020304" pitchFamily="18" charset="0"/>
                          <a:ea typeface="+mn-ea"/>
                          <a:cs typeface="Times New Roman" panose="02020603050405020304" pitchFamily="18" charset="0"/>
                        </a:rPr>
                        <a:t>1.2</a:t>
                      </a:r>
                      <a:endParaRPr lang="zh-CN" sz="20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b="1" kern="100" dirty="0">
                          <a:effectLst/>
                          <a:latin typeface="Times New Roman" panose="02020603050405020304" pitchFamily="18" charset="0"/>
                          <a:ea typeface="+mn-ea"/>
                          <a:cs typeface="Times New Roman" panose="02020603050405020304" pitchFamily="18" charset="0"/>
                        </a:rPr>
                        <a:t>0.9</a:t>
                      </a:r>
                      <a:endParaRPr lang="zh-CN" sz="20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r>
            </a:tbl>
          </a:graphicData>
        </a:graphic>
      </p:graphicFrame>
      <p:sp>
        <p:nvSpPr>
          <p:cNvPr id="6" name="文本框 5"/>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46</a:t>
            </a:r>
            <a:endParaRPr lang="zh-CN" altLang="en-US" b="1" dirty="0">
              <a:solidFill>
                <a:schemeClr val="bg1"/>
              </a:solidFill>
            </a:endParaRPr>
          </a:p>
        </p:txBody>
      </p:sp>
    </p:spTree>
    <p:extLst>
      <p:ext uri="{BB962C8B-B14F-4D97-AF65-F5344CB8AC3E}">
        <p14:creationId xmlns:p14="http://schemas.microsoft.com/office/powerpoint/2010/main" val="138033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lstStyle/>
          <a:p>
            <a:pPr algn="l"/>
            <a:r>
              <a:rPr lang="zh-CN" altLang="en-US" b="1" dirty="0">
                <a:latin typeface="微软雅黑" panose="020B0503020204020204" pitchFamily="34" charset="-122"/>
                <a:ea typeface="微软雅黑" panose="020B0503020204020204" pitchFamily="34" charset="-122"/>
              </a:rPr>
              <a:t>第六章	总结与展望</a:t>
            </a:r>
            <a:endParaRPr lang="en-US" altLang="zh-CN" b="1"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899592" y="1748408"/>
            <a:ext cx="7200800" cy="4560912"/>
          </a:xfrm>
        </p:spPr>
        <p:txBody>
          <a:bodyPr>
            <a:normAutofit/>
          </a:bodyPr>
          <a:lstStyle/>
          <a:p>
            <a:pPr algn="l"/>
            <a:r>
              <a:rPr lang="en-US" altLang="zh-CN" sz="2800" b="1" dirty="0" smtClean="0">
                <a:solidFill>
                  <a:srgbClr val="00B0F0"/>
                </a:solidFill>
                <a:latin typeface="微软雅黑" panose="020B0503020204020204" pitchFamily="34" charset="-122"/>
                <a:ea typeface="微软雅黑" panose="020B0503020204020204" pitchFamily="34" charset="-122"/>
              </a:rPr>
              <a:t>1.</a:t>
            </a:r>
            <a:r>
              <a:rPr lang="zh-CN" altLang="en-US" sz="2800" b="1" dirty="0" smtClean="0">
                <a:solidFill>
                  <a:srgbClr val="00B0F0"/>
                </a:solidFill>
                <a:latin typeface="微软雅黑" panose="020B0503020204020204" pitchFamily="34" charset="-122"/>
                <a:ea typeface="微软雅黑" panose="020B0503020204020204" pitchFamily="34" charset="-122"/>
              </a:rPr>
              <a:t>总结</a:t>
            </a:r>
            <a:endParaRPr lang="en-US" altLang="zh-CN" sz="2800" b="1" dirty="0" smtClean="0">
              <a:solidFill>
                <a:srgbClr val="00B0F0"/>
              </a:solidFill>
              <a:latin typeface="微软雅黑" panose="020B0503020204020204" pitchFamily="34" charset="-122"/>
              <a:ea typeface="微软雅黑" panose="020B0503020204020204" pitchFamily="34" charset="-122"/>
            </a:endParaRPr>
          </a:p>
          <a:p>
            <a:pPr algn="l"/>
            <a:endParaRPr lang="en-US" altLang="zh-CN" sz="2800" b="1" dirty="0" smtClean="0">
              <a:latin typeface="微软雅黑" panose="020B0503020204020204" pitchFamily="34" charset="-122"/>
              <a:ea typeface="微软雅黑" panose="020B0503020204020204" pitchFamily="34" charset="-122"/>
            </a:endParaRPr>
          </a:p>
          <a:p>
            <a:pPr algn="l"/>
            <a:r>
              <a:rPr lang="zh-CN" altLang="en-US" sz="2400" b="1" dirty="0">
                <a:latin typeface="微软雅黑" panose="020B0503020204020204" pitchFamily="34" charset="-122"/>
                <a:ea typeface="微软雅黑" panose="020B0503020204020204" pitchFamily="34" charset="-122"/>
              </a:rPr>
              <a:t>提出了一种创新</a:t>
            </a:r>
            <a:r>
              <a:rPr lang="zh-CN" altLang="en-US" sz="2400" b="1" dirty="0" smtClean="0">
                <a:latin typeface="微软雅黑" panose="020B0503020204020204" pitchFamily="34" charset="-122"/>
                <a:ea typeface="微软雅黑" panose="020B0503020204020204" pitchFamily="34" charset="-122"/>
              </a:rPr>
              <a:t>的</a:t>
            </a:r>
            <a:r>
              <a:rPr lang="zh-CN" altLang="en-US"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可以运行于单片机的利</a:t>
            </a:r>
            <a:r>
              <a:rPr lang="zh-CN" altLang="en-US" sz="2400" b="1" dirty="0">
                <a:latin typeface="微软雅黑" panose="020B0503020204020204" pitchFamily="34" charset="-122"/>
                <a:ea typeface="微软雅黑" panose="020B0503020204020204" pitchFamily="34" charset="-122"/>
              </a:rPr>
              <a:t>用三轴加速度数据计算位移的方</a:t>
            </a:r>
            <a:r>
              <a:rPr lang="zh-CN" altLang="en-US" sz="2400" b="1" dirty="0" smtClean="0">
                <a:latin typeface="微软雅黑" panose="020B0503020204020204" pitchFamily="34" charset="-122"/>
                <a:ea typeface="微软雅黑" panose="020B0503020204020204" pitchFamily="34" charset="-122"/>
              </a:rPr>
              <a:t>法</a:t>
            </a:r>
            <a:endParaRPr lang="en-US" altLang="zh-CN" sz="2400" b="1" dirty="0" smtClean="0">
              <a:latin typeface="微软雅黑" panose="020B0503020204020204" pitchFamily="34" charset="-122"/>
              <a:ea typeface="微软雅黑" panose="020B0503020204020204" pitchFamily="34" charset="-122"/>
            </a:endParaRPr>
          </a:p>
          <a:p>
            <a:pPr algn="l"/>
            <a:endParaRPr lang="en-US" altLang="zh-CN" sz="2400" b="1" dirty="0">
              <a:latin typeface="微软雅黑" panose="020B0503020204020204" pitchFamily="34" charset="-122"/>
              <a:ea typeface="微软雅黑" panose="020B0503020204020204" pitchFamily="34" charset="-122"/>
            </a:endParaRPr>
          </a:p>
          <a:p>
            <a:pPr algn="l"/>
            <a:r>
              <a:rPr lang="zh-CN" altLang="en-US" sz="2400" b="1" dirty="0" smtClean="0">
                <a:solidFill>
                  <a:schemeClr val="bg2">
                    <a:lumMod val="40000"/>
                    <a:lumOff val="60000"/>
                  </a:schemeClr>
                </a:solidFill>
                <a:latin typeface="微软雅黑" panose="020B0503020204020204" pitchFamily="34" charset="-122"/>
                <a:ea typeface="微软雅黑" panose="020B0503020204020204" pitchFamily="34" charset="-122"/>
              </a:rPr>
              <a:t>特点：</a:t>
            </a:r>
            <a:r>
              <a:rPr lang="zh-CN" altLang="en-US" sz="2400" b="1" dirty="0" smtClean="0">
                <a:latin typeface="微软雅黑" panose="020B0503020204020204" pitchFamily="34" charset="-122"/>
                <a:ea typeface="微软雅黑" panose="020B0503020204020204" pitchFamily="34" charset="-122"/>
              </a:rPr>
              <a:t>运算量小</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轨迹的检测精确</a:t>
            </a:r>
            <a:endParaRPr lang="en-US" altLang="zh-CN" sz="2400" b="1" dirty="0" smtClean="0">
              <a:latin typeface="微软雅黑" panose="020B0503020204020204" pitchFamily="34" charset="-122"/>
              <a:ea typeface="微软雅黑" panose="020B0503020204020204" pitchFamily="34" charset="-122"/>
            </a:endParaRPr>
          </a:p>
          <a:p>
            <a:pPr algn="l"/>
            <a:endParaRPr lang="zh-CN" altLang="en-US" sz="28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47</a:t>
            </a:r>
            <a:endParaRPr lang="zh-CN" altLang="en-US" b="1" dirty="0">
              <a:solidFill>
                <a:schemeClr val="bg1"/>
              </a:solidFill>
            </a:endParaRPr>
          </a:p>
        </p:txBody>
      </p:sp>
    </p:spTree>
    <p:extLst>
      <p:ext uri="{BB962C8B-B14F-4D97-AF65-F5344CB8AC3E}">
        <p14:creationId xmlns:p14="http://schemas.microsoft.com/office/powerpoint/2010/main" val="38289124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lstStyle/>
          <a:p>
            <a:pPr algn="l"/>
            <a:r>
              <a:rPr lang="zh-CN" altLang="en-US" b="1" dirty="0">
                <a:latin typeface="微软雅黑" panose="020B0503020204020204" pitchFamily="34" charset="-122"/>
                <a:ea typeface="微软雅黑" panose="020B0503020204020204" pitchFamily="34" charset="-122"/>
              </a:rPr>
              <a:t>第六章	总结与展望</a:t>
            </a:r>
            <a:endParaRPr lang="en-US" altLang="zh-CN" b="1"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899592" y="1748408"/>
            <a:ext cx="7200800" cy="4560912"/>
          </a:xfrm>
        </p:spPr>
        <p:txBody>
          <a:bodyPr>
            <a:normAutofit/>
          </a:bodyPr>
          <a:lstStyle/>
          <a:p>
            <a:pPr algn="l"/>
            <a:r>
              <a:rPr lang="en-US" altLang="zh-CN" sz="2800" b="1" dirty="0" smtClean="0">
                <a:solidFill>
                  <a:srgbClr val="00B0F0"/>
                </a:solidFill>
                <a:latin typeface="微软雅黑" panose="020B0503020204020204" pitchFamily="34" charset="-122"/>
                <a:ea typeface="微软雅黑" panose="020B0503020204020204" pitchFamily="34" charset="-122"/>
              </a:rPr>
              <a:t>2.</a:t>
            </a:r>
            <a:r>
              <a:rPr lang="zh-CN" altLang="en-US" sz="2800" b="1" dirty="0" smtClean="0">
                <a:solidFill>
                  <a:srgbClr val="00B0F0"/>
                </a:solidFill>
                <a:latin typeface="微软雅黑" panose="020B0503020204020204" pitchFamily="34" charset="-122"/>
                <a:ea typeface="微软雅黑" panose="020B0503020204020204" pitchFamily="34" charset="-122"/>
              </a:rPr>
              <a:t>展望</a:t>
            </a:r>
            <a:endParaRPr lang="en-US" altLang="zh-CN" sz="2800" b="1" dirty="0" smtClean="0">
              <a:solidFill>
                <a:srgbClr val="00B0F0"/>
              </a:solidFill>
              <a:latin typeface="微软雅黑" panose="020B0503020204020204" pitchFamily="34" charset="-122"/>
              <a:ea typeface="微软雅黑" panose="020B0503020204020204" pitchFamily="34" charset="-122"/>
            </a:endParaRPr>
          </a:p>
          <a:p>
            <a:pPr algn="l"/>
            <a:endParaRPr lang="en-US" altLang="zh-CN" sz="2800" b="1" dirty="0" smtClean="0">
              <a:latin typeface="微软雅黑" panose="020B0503020204020204" pitchFamily="34" charset="-122"/>
              <a:ea typeface="微软雅黑" panose="020B0503020204020204" pitchFamily="34" charset="-122"/>
            </a:endParaRPr>
          </a:p>
          <a:p>
            <a:pPr algn="l"/>
            <a:r>
              <a:rPr lang="zh-CN" altLang="en-US" sz="2400" b="1" dirty="0">
                <a:latin typeface="微软雅黑" panose="020B0503020204020204" pitchFamily="34" charset="-122"/>
                <a:ea typeface="微软雅黑" panose="020B0503020204020204" pitchFamily="34" charset="-122"/>
              </a:rPr>
              <a:t>随着智能设备的发展，手指运动参数的检测也会越来越重要，手势控制也是近来一直很热门的一个研究方向。</a:t>
            </a:r>
            <a:endParaRPr lang="en-US" altLang="zh-CN" sz="2400" b="1" dirty="0">
              <a:latin typeface="微软雅黑" panose="020B0503020204020204" pitchFamily="34" charset="-122"/>
              <a:ea typeface="微软雅黑" panose="020B0503020204020204" pitchFamily="34" charset="-122"/>
            </a:endParaRPr>
          </a:p>
          <a:p>
            <a:pPr algn="l"/>
            <a:endParaRPr lang="en-US" altLang="zh-CN" sz="2400" b="1" dirty="0" smtClean="0">
              <a:latin typeface="微软雅黑" panose="020B0503020204020204" pitchFamily="34" charset="-122"/>
              <a:ea typeface="微软雅黑" panose="020B0503020204020204" pitchFamily="34" charset="-122"/>
            </a:endParaRPr>
          </a:p>
          <a:p>
            <a:pPr algn="l"/>
            <a:r>
              <a:rPr lang="zh-CN" altLang="en-US" sz="2400" b="1" dirty="0">
                <a:latin typeface="微软雅黑" panose="020B0503020204020204" pitchFamily="34" charset="-122"/>
                <a:ea typeface="微软雅黑" panose="020B0503020204020204" pitchFamily="34" charset="-122"/>
              </a:rPr>
              <a:t>如果这种手势检测能广泛地应用到微型低成本低性能的设备上，将会是一个很大的发展前景</a:t>
            </a:r>
            <a:r>
              <a:rPr lang="zh-CN" altLang="en-US" sz="2800" b="1" dirty="0">
                <a:latin typeface="微软雅黑" panose="020B0503020204020204" pitchFamily="34" charset="-122"/>
                <a:ea typeface="微软雅黑" panose="020B0503020204020204" pitchFamily="34" charset="-122"/>
              </a:rPr>
              <a:t>。</a:t>
            </a:r>
          </a:p>
        </p:txBody>
      </p:sp>
      <p:sp>
        <p:nvSpPr>
          <p:cNvPr id="4" name="文本框 3"/>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48</a:t>
            </a:r>
            <a:endParaRPr lang="zh-CN" altLang="en-US" b="1" dirty="0">
              <a:solidFill>
                <a:schemeClr val="bg1"/>
              </a:solidFill>
            </a:endParaRPr>
          </a:p>
        </p:txBody>
      </p:sp>
    </p:spTree>
    <p:extLst>
      <p:ext uri="{BB962C8B-B14F-4D97-AF65-F5344CB8AC3E}">
        <p14:creationId xmlns:p14="http://schemas.microsoft.com/office/powerpoint/2010/main" val="27697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lstStyle/>
          <a:p>
            <a:pPr algn="l"/>
            <a:r>
              <a:rPr lang="zh-CN" altLang="en-US" b="1" dirty="0">
                <a:latin typeface="微软雅黑" panose="020B0503020204020204" pitchFamily="34" charset="-122"/>
                <a:ea typeface="微软雅黑" panose="020B0503020204020204" pitchFamily="34" charset="-122"/>
              </a:rPr>
              <a:t>第一章</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绪论</a:t>
            </a:r>
            <a:endParaRPr lang="en-US" altLang="zh-CN" b="1"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899592" y="1748408"/>
            <a:ext cx="7200800" cy="4560912"/>
          </a:xfrm>
        </p:spPr>
        <p:txBody>
          <a:bodyPr>
            <a:normAutofit/>
          </a:bodyPr>
          <a:lstStyle/>
          <a:p>
            <a:pPr algn="l"/>
            <a:r>
              <a:rPr lang="en-US" altLang="zh-CN" sz="2800" b="1" dirty="0" smtClean="0">
                <a:solidFill>
                  <a:srgbClr val="FFC000"/>
                </a:solidFill>
                <a:latin typeface="微软雅黑" panose="020B0503020204020204" pitchFamily="34" charset="-122"/>
                <a:ea typeface="微软雅黑" panose="020B0503020204020204" pitchFamily="34" charset="-122"/>
              </a:rPr>
              <a:t>3.</a:t>
            </a:r>
            <a:r>
              <a:rPr lang="zh-CN" altLang="en-US" sz="2800" b="1" dirty="0" smtClean="0">
                <a:solidFill>
                  <a:srgbClr val="FFC000"/>
                </a:solidFill>
                <a:latin typeface="微软雅黑" panose="020B0503020204020204" pitchFamily="34" charset="-122"/>
                <a:ea typeface="微软雅黑" panose="020B0503020204020204" pitchFamily="34" charset="-122"/>
              </a:rPr>
              <a:t>本文任务是设计一种基于三轴加速度传感器的手指运动参数检测系统</a:t>
            </a:r>
            <a:endParaRPr lang="en-US" altLang="zh-CN" sz="2800" b="1" dirty="0" smtClean="0">
              <a:solidFill>
                <a:srgbClr val="FFC000"/>
              </a:solidFill>
              <a:latin typeface="微软雅黑" panose="020B0503020204020204" pitchFamily="34" charset="-122"/>
              <a:ea typeface="微软雅黑" panose="020B0503020204020204" pitchFamily="34" charset="-122"/>
            </a:endParaRPr>
          </a:p>
          <a:p>
            <a:pPr algn="l"/>
            <a:endParaRPr lang="en-US" altLang="zh-CN" sz="2400" b="1" dirty="0" smtClean="0">
              <a:latin typeface="微软雅黑" panose="020B0503020204020204" pitchFamily="34" charset="-122"/>
              <a:ea typeface="微软雅黑" panose="020B0503020204020204" pitchFamily="34" charset="-122"/>
            </a:endParaRPr>
          </a:p>
          <a:p>
            <a:pPr algn="l"/>
            <a:r>
              <a:rPr lang="zh-CN" altLang="en-US" sz="2400" b="1" dirty="0">
                <a:solidFill>
                  <a:schemeClr val="accent6">
                    <a:lumMod val="60000"/>
                    <a:lumOff val="40000"/>
                  </a:schemeClr>
                </a:solidFill>
                <a:latin typeface="微软雅黑" panose="020B0503020204020204" pitchFamily="34" charset="-122"/>
                <a:ea typeface="微软雅黑" panose="020B0503020204020204" pitchFamily="34" charset="-122"/>
              </a:rPr>
              <a:t>目</a:t>
            </a:r>
            <a:r>
              <a:rPr lang="zh-CN" altLang="en-US" sz="2400" b="1" dirty="0" smtClean="0">
                <a:solidFill>
                  <a:schemeClr val="accent6">
                    <a:lumMod val="60000"/>
                    <a:lumOff val="40000"/>
                  </a:schemeClr>
                </a:solidFill>
                <a:latin typeface="微软雅黑" panose="020B0503020204020204" pitchFamily="34" charset="-122"/>
                <a:ea typeface="微软雅黑" panose="020B0503020204020204" pitchFamily="34" charset="-122"/>
              </a:rPr>
              <a:t>的：</a:t>
            </a:r>
            <a:r>
              <a:rPr lang="zh-CN" altLang="en-US" sz="2400" b="1" dirty="0" smtClean="0">
                <a:latin typeface="微软雅黑" panose="020B0503020204020204" pitchFamily="34" charset="-122"/>
                <a:ea typeface="微软雅黑" panose="020B0503020204020204" pitchFamily="34" charset="-122"/>
              </a:rPr>
              <a:t>提出一种可以运行单片机上的位移数</a:t>
            </a:r>
            <a:endParaRPr lang="en-US" altLang="zh-CN" sz="2400" b="1" dirty="0" smtClean="0">
              <a:latin typeface="微软雅黑" panose="020B0503020204020204" pitchFamily="34" charset="-122"/>
              <a:ea typeface="微软雅黑" panose="020B0503020204020204" pitchFamily="34" charset="-122"/>
            </a:endParaRPr>
          </a:p>
          <a:p>
            <a:pPr algn="l"/>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据计算方法，使得可以在单片机上检</a:t>
            </a:r>
            <a:endParaRPr lang="en-US" altLang="zh-CN" sz="2400" b="1" dirty="0" smtClean="0">
              <a:latin typeface="微软雅黑" panose="020B0503020204020204" pitchFamily="34" charset="-122"/>
              <a:ea typeface="微软雅黑" panose="020B0503020204020204" pitchFamily="34" charset="-122"/>
            </a:endParaRPr>
          </a:p>
          <a:p>
            <a:pPr algn="l"/>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测</a:t>
            </a:r>
            <a:r>
              <a:rPr lang="zh-CN" altLang="en-US" sz="2400" b="1" dirty="0">
                <a:latin typeface="微软雅黑" panose="020B0503020204020204" pitchFamily="34" charset="-122"/>
                <a:ea typeface="微软雅黑" panose="020B0503020204020204" pitchFamily="34" charset="-122"/>
              </a:rPr>
              <a:t>手</a:t>
            </a:r>
            <a:r>
              <a:rPr lang="zh-CN" altLang="en-US" sz="2400" b="1" dirty="0" smtClean="0">
                <a:latin typeface="微软雅黑" panose="020B0503020204020204" pitchFamily="34" charset="-122"/>
                <a:ea typeface="微软雅黑" panose="020B0503020204020204" pitchFamily="34" charset="-122"/>
              </a:rPr>
              <a:t>指运动轨迹</a:t>
            </a:r>
            <a:endParaRPr lang="en-US" altLang="zh-CN" sz="2400" b="1" dirty="0" smtClean="0">
              <a:latin typeface="微软雅黑" panose="020B0503020204020204" pitchFamily="34" charset="-122"/>
              <a:ea typeface="微软雅黑" panose="020B0503020204020204" pitchFamily="34" charset="-122"/>
            </a:endParaRPr>
          </a:p>
        </p:txBody>
      </p:sp>
      <p:sp>
        <p:nvSpPr>
          <p:cNvPr id="4" name="文本框 3"/>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4</a:t>
            </a:r>
            <a:endParaRPr lang="zh-CN" altLang="en-US" b="1" dirty="0">
              <a:solidFill>
                <a:schemeClr val="bg1"/>
              </a:solidFill>
            </a:endParaRPr>
          </a:p>
        </p:txBody>
      </p:sp>
    </p:spTree>
    <p:extLst>
      <p:ext uri="{BB962C8B-B14F-4D97-AF65-F5344CB8AC3E}">
        <p14:creationId xmlns:p14="http://schemas.microsoft.com/office/powerpoint/2010/main" val="223916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908720"/>
            <a:ext cx="7772400" cy="5328592"/>
          </a:xfrm>
        </p:spPr>
        <p:txBody>
          <a:bodyPr/>
          <a:lstStyle/>
          <a:p>
            <a:pPr algn="l"/>
            <a:r>
              <a:rPr lang="zh-CN" altLang="en-US" b="1" dirty="0" smtClean="0">
                <a:latin typeface="微软雅黑" panose="020B0503020204020204" pitchFamily="34" charset="-122"/>
                <a:ea typeface="微软雅黑" panose="020B0503020204020204" pitchFamily="34" charset="-122"/>
              </a:rPr>
              <a:t>感谢各位老师观</a:t>
            </a:r>
            <a:r>
              <a:rPr lang="zh-CN" altLang="en-US" b="1" dirty="0">
                <a:latin typeface="微软雅黑" panose="020B0503020204020204" pitchFamily="34" charset="-122"/>
                <a:ea typeface="微软雅黑" panose="020B0503020204020204" pitchFamily="34" charset="-122"/>
              </a:rPr>
              <a:t>看</a:t>
            </a:r>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
            </a:r>
            <a:br>
              <a:rPr lang="en-US" altLang="zh-CN" b="1" dirty="0" smtClean="0">
                <a:latin typeface="微软雅黑" panose="020B0503020204020204" pitchFamily="34" charset="-122"/>
                <a:ea typeface="微软雅黑" panose="020B0503020204020204" pitchFamily="34" charset="-122"/>
              </a:rPr>
            </a:br>
            <a:r>
              <a:rPr lang="en-US" altLang="zh-CN" b="1" dirty="0">
                <a:latin typeface="微软雅黑" panose="020B0503020204020204" pitchFamily="34" charset="-122"/>
                <a:ea typeface="微软雅黑" panose="020B0503020204020204" pitchFamily="34" charset="-122"/>
              </a:rPr>
              <a:t/>
            </a:r>
            <a:br>
              <a:rPr lang="en-US" altLang="zh-CN" b="1" dirty="0">
                <a:latin typeface="微软雅黑" panose="020B0503020204020204" pitchFamily="34" charset="-122"/>
                <a:ea typeface="微软雅黑" panose="020B0503020204020204" pitchFamily="34" charset="-122"/>
              </a:rPr>
            </a:br>
            <a:r>
              <a:rPr lang="zh-CN" altLang="en-US" b="1" dirty="0" smtClean="0">
                <a:latin typeface="微软雅黑" panose="020B0503020204020204" pitchFamily="34" charset="-122"/>
                <a:ea typeface="微软雅黑" panose="020B0503020204020204" pitchFamily="34" charset="-122"/>
              </a:rPr>
              <a:t>感</a:t>
            </a:r>
            <a:r>
              <a:rPr lang="zh-CN" altLang="en-US" b="1" dirty="0">
                <a:latin typeface="微软雅黑" panose="020B0503020204020204" pitchFamily="34" charset="-122"/>
                <a:ea typeface="微软雅黑" panose="020B0503020204020204" pitchFamily="34" charset="-122"/>
              </a:rPr>
              <a:t>谢余柏生、张伟涛老师对我的指导和帮助！</a:t>
            </a:r>
            <a:br>
              <a:rPr lang="zh-CN" altLang="en-US" b="1" dirty="0">
                <a:latin typeface="微软雅黑" panose="020B0503020204020204" pitchFamily="34" charset="-122"/>
                <a:ea typeface="微软雅黑" panose="020B0503020204020204" pitchFamily="34" charset="-122"/>
              </a:rPr>
            </a:br>
            <a:r>
              <a:rPr lang="zh-CN" altLang="en-US" b="1" dirty="0">
                <a:latin typeface="微软雅黑" panose="020B0503020204020204" pitchFamily="34" charset="-122"/>
                <a:ea typeface="微软雅黑" panose="020B0503020204020204" pitchFamily="34" charset="-122"/>
              </a:rPr>
              <a:t/>
            </a:r>
            <a:br>
              <a:rPr lang="zh-CN" altLang="en-US" b="1" dirty="0">
                <a:latin typeface="微软雅黑" panose="020B0503020204020204" pitchFamily="34" charset="-122"/>
                <a:ea typeface="微软雅黑" panose="020B0503020204020204" pitchFamily="34" charset="-122"/>
              </a:rPr>
            </a:br>
            <a:r>
              <a:rPr lang="zh-CN" altLang="en-US" b="1" dirty="0">
                <a:latin typeface="微软雅黑" panose="020B0503020204020204" pitchFamily="34" charset="-122"/>
                <a:ea typeface="微软雅黑" panose="020B0503020204020204" pitchFamily="34" charset="-122"/>
              </a:rPr>
              <a:t>感</a:t>
            </a:r>
            <a:r>
              <a:rPr lang="zh-CN" altLang="en-US" b="1" dirty="0" smtClean="0">
                <a:latin typeface="微软雅黑" panose="020B0503020204020204" pitchFamily="34" charset="-122"/>
                <a:ea typeface="微软雅黑" panose="020B0503020204020204" pitchFamily="34" charset="-122"/>
              </a:rPr>
              <a:t>谢母校！</a:t>
            </a:r>
            <a:r>
              <a:rPr lang="zh-CN" altLang="en-US" b="1" dirty="0">
                <a:latin typeface="微软雅黑" panose="020B0503020204020204" pitchFamily="34" charset="-122"/>
                <a:ea typeface="微软雅黑" panose="020B0503020204020204" pitchFamily="34" charset="-122"/>
              </a:rPr>
              <a:t/>
            </a:r>
            <a:br>
              <a:rPr lang="zh-CN" altLang="en-US" b="1" dirty="0">
                <a:latin typeface="微软雅黑" panose="020B0503020204020204" pitchFamily="34" charset="-122"/>
                <a:ea typeface="微软雅黑" panose="020B0503020204020204" pitchFamily="34" charset="-122"/>
              </a:rPr>
            </a:br>
            <a:endParaRPr lang="en-US" altLang="zh-CN"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49</a:t>
            </a:r>
            <a:endParaRPr lang="zh-CN" altLang="en-US" b="1" dirty="0">
              <a:solidFill>
                <a:schemeClr val="bg1"/>
              </a:solidFill>
            </a:endParaRPr>
          </a:p>
        </p:txBody>
      </p:sp>
    </p:spTree>
    <p:extLst>
      <p:ext uri="{BB962C8B-B14F-4D97-AF65-F5344CB8AC3E}">
        <p14:creationId xmlns:p14="http://schemas.microsoft.com/office/powerpoint/2010/main" val="154923501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lstStyle/>
          <a:p>
            <a:pPr algn="l"/>
            <a:r>
              <a:rPr lang="zh-CN" altLang="en-US" b="1" dirty="0">
                <a:latin typeface="微软雅黑" panose="020B0503020204020204" pitchFamily="34" charset="-122"/>
                <a:ea typeface="微软雅黑" panose="020B0503020204020204" pitchFamily="34" charset="-122"/>
              </a:rPr>
              <a:t>第二章	</a:t>
            </a:r>
            <a:r>
              <a:rPr lang="zh-CN" altLang="en-US" b="1" dirty="0" smtClean="0">
                <a:latin typeface="微软雅黑" panose="020B0503020204020204" pitchFamily="34" charset="-122"/>
                <a:ea typeface="微软雅黑" panose="020B0503020204020204" pitchFamily="34" charset="-122"/>
              </a:rPr>
              <a:t>手</a:t>
            </a:r>
            <a:r>
              <a:rPr lang="zh-CN" altLang="en-US" b="1" dirty="0">
                <a:latin typeface="微软雅黑" panose="020B0503020204020204" pitchFamily="34" charset="-122"/>
                <a:ea typeface="微软雅黑" panose="020B0503020204020204" pitchFamily="34" charset="-122"/>
              </a:rPr>
              <a:t>指运动参数检测系统的设计</a:t>
            </a:r>
            <a:endParaRPr lang="en-US" altLang="zh-CN"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1243289" y="3344648"/>
            <a:ext cx="6940989" cy="2892664"/>
            <a:chOff x="0" y="47624"/>
            <a:chExt cx="5900646" cy="1866901"/>
          </a:xfrm>
          <a:noFill/>
        </p:grpSpPr>
        <p:sp>
          <p:nvSpPr>
            <p:cNvPr id="6" name="文本框 2"/>
            <p:cNvSpPr txBox="1">
              <a:spLocks noChangeArrowheads="1"/>
            </p:cNvSpPr>
            <p:nvPr/>
          </p:nvSpPr>
          <p:spPr bwMode="auto">
            <a:xfrm>
              <a:off x="1285875" y="390525"/>
              <a:ext cx="666750" cy="298450"/>
            </a:xfrm>
            <a:prstGeom prst="rect">
              <a:avLst/>
            </a:prstGeom>
            <a:grpFill/>
            <a:ln w="38100">
              <a:noFill/>
              <a:miter lim="800000"/>
              <a:headEnd/>
              <a:tailEnd/>
            </a:ln>
          </p:spPr>
          <p:txBody>
            <a:bodyPr rot="0" vert="horz" wrap="square" lIns="91440" tIns="45720" rIns="91440" bIns="45720" anchor="ctr" anchorCtr="0">
              <a:noAutofit/>
            </a:bodyPr>
            <a:lstStyle/>
            <a:p>
              <a:pPr algn="just">
                <a:spcAft>
                  <a:spcPts val="0"/>
                </a:spcAft>
              </a:pPr>
              <a:r>
                <a:rPr lang="en-US" sz="1200" b="1" kern="100">
                  <a:ln>
                    <a:noFill/>
                  </a:ln>
                  <a:effectLst/>
                  <a:latin typeface="Calibri" panose="020F0502020204030204" pitchFamily="34" charset="0"/>
                  <a:ea typeface="宋体" panose="02010600030101010101" pitchFamily="2" charset="-122"/>
                  <a:cs typeface="Times New Roman" panose="02020603050405020304" pitchFamily="18" charset="0"/>
                </a:rPr>
                <a:t>IIC</a:t>
              </a:r>
              <a:r>
                <a:rPr lang="zh-CN" sz="1200" b="1" kern="100">
                  <a:ln>
                    <a:noFill/>
                  </a:ln>
                  <a:effectLst/>
                  <a:latin typeface="Calibri" panose="020F0502020204030204" pitchFamily="34" charset="0"/>
                  <a:ea typeface="宋体" panose="02010600030101010101" pitchFamily="2" charset="-122"/>
                  <a:cs typeface="Times New Roman" panose="02020603050405020304" pitchFamily="18" charset="0"/>
                </a:rPr>
                <a:t>总线</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p:txBody>
        </p:sp>
        <p:grpSp>
          <p:nvGrpSpPr>
            <p:cNvPr id="7" name="组合 6"/>
            <p:cNvGrpSpPr/>
            <p:nvPr/>
          </p:nvGrpSpPr>
          <p:grpSpPr>
            <a:xfrm>
              <a:off x="0" y="47624"/>
              <a:ext cx="5900646" cy="1866901"/>
              <a:chOff x="0" y="47624"/>
              <a:chExt cx="5900646" cy="1866901"/>
            </a:xfrm>
            <a:grpFill/>
          </p:grpSpPr>
          <p:grpSp>
            <p:nvGrpSpPr>
              <p:cNvPr id="8" name="组合 7"/>
              <p:cNvGrpSpPr/>
              <p:nvPr/>
            </p:nvGrpSpPr>
            <p:grpSpPr>
              <a:xfrm>
                <a:off x="0" y="257175"/>
                <a:ext cx="5629275" cy="1657350"/>
                <a:chOff x="0" y="0"/>
                <a:chExt cx="5629275" cy="1657350"/>
              </a:xfrm>
              <a:grpFill/>
            </p:grpSpPr>
            <p:sp>
              <p:nvSpPr>
                <p:cNvPr id="10" name="文本框 2"/>
                <p:cNvSpPr txBox="1">
                  <a:spLocks noChangeArrowheads="1"/>
                </p:cNvSpPr>
                <p:nvPr/>
              </p:nvSpPr>
              <p:spPr bwMode="auto">
                <a:xfrm>
                  <a:off x="3248025" y="123825"/>
                  <a:ext cx="790575" cy="298450"/>
                </a:xfrm>
                <a:prstGeom prst="rect">
                  <a:avLst/>
                </a:prstGeom>
                <a:grpFill/>
                <a:ln w="38100">
                  <a:noFill/>
                  <a:miter lim="800000"/>
                  <a:headEnd/>
                  <a:tailEnd/>
                </a:ln>
              </p:spPr>
              <p:txBody>
                <a:bodyPr rot="0" vert="horz" wrap="square" lIns="91440" tIns="45720" rIns="91440" bIns="45720" anchor="ctr" anchorCtr="0">
                  <a:noAutofit/>
                </a:bodyPr>
                <a:lstStyle/>
                <a:p>
                  <a:pPr algn="just">
                    <a:spcAft>
                      <a:spcPts val="0"/>
                    </a:spcAft>
                  </a:pPr>
                  <a:r>
                    <a:rPr lang="zh-CN" sz="1200" b="1" kern="100">
                      <a:ln>
                        <a:noFill/>
                      </a:ln>
                      <a:effectLst/>
                      <a:latin typeface="Calibri" panose="020F0502020204030204" pitchFamily="34" charset="0"/>
                      <a:ea typeface="宋体" panose="02010600030101010101" pitchFamily="2" charset="-122"/>
                      <a:cs typeface="Times New Roman" panose="02020603050405020304" pitchFamily="18" charset="0"/>
                    </a:rPr>
                    <a:t>串口通信</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p:txBody>
            </p:sp>
            <p:grpSp>
              <p:nvGrpSpPr>
                <p:cNvPr id="11" name="组合 10"/>
                <p:cNvGrpSpPr/>
                <p:nvPr/>
              </p:nvGrpSpPr>
              <p:grpSpPr>
                <a:xfrm>
                  <a:off x="0" y="0"/>
                  <a:ext cx="5629275" cy="1657350"/>
                  <a:chOff x="0" y="0"/>
                  <a:chExt cx="5629275" cy="1657350"/>
                </a:xfrm>
                <a:grpFill/>
              </p:grpSpPr>
              <p:sp>
                <p:nvSpPr>
                  <p:cNvPr id="12" name="矩形 11"/>
                  <p:cNvSpPr/>
                  <p:nvPr/>
                </p:nvSpPr>
                <p:spPr>
                  <a:xfrm>
                    <a:off x="0" y="190500"/>
                    <a:ext cx="1209675" cy="476250"/>
                  </a:xfrm>
                  <a:prstGeom prst="rect">
                    <a:avLst/>
                  </a:prstGeom>
                  <a:grp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600" b="1" kern="100" dirty="0">
                        <a:solidFill>
                          <a:schemeClr val="tx1"/>
                        </a:solidFill>
                        <a:effectLst/>
                        <a:ea typeface="宋体" panose="02010600030101010101" pitchFamily="2" charset="-122"/>
                        <a:cs typeface="Times New Roman" panose="02020603050405020304" pitchFamily="18" charset="0"/>
                      </a:rPr>
                      <a:t>ADXL345</a:t>
                    </a:r>
                    <a:r>
                      <a:rPr lang="zh-CN" sz="1600" b="1" kern="100" dirty="0">
                        <a:solidFill>
                          <a:schemeClr val="tx1"/>
                        </a:solidFill>
                        <a:effectLst/>
                        <a:ea typeface="宋体" panose="02010600030101010101" pitchFamily="2" charset="-122"/>
                        <a:cs typeface="Times New Roman" panose="02020603050405020304" pitchFamily="18" charset="0"/>
                      </a:rPr>
                      <a:t>三轴加速度传感</a:t>
                    </a:r>
                    <a:r>
                      <a:rPr lang="zh-CN" sz="1600" b="1" kern="100" dirty="0" smtClean="0">
                        <a:solidFill>
                          <a:schemeClr val="tx1"/>
                        </a:solidFill>
                        <a:effectLst/>
                        <a:ea typeface="宋体" panose="02010600030101010101" pitchFamily="2" charset="-122"/>
                        <a:cs typeface="Times New Roman" panose="02020603050405020304" pitchFamily="18" charset="0"/>
                      </a:rPr>
                      <a:t>器</a:t>
                    </a:r>
                    <a:endParaRPr lang="zh-CN" sz="1600" b="1" kern="100" dirty="0">
                      <a:solidFill>
                        <a:schemeClr val="tx1"/>
                      </a:solidFill>
                      <a:effectLst/>
                      <a:ea typeface="宋体" panose="02010600030101010101" pitchFamily="2" charset="-122"/>
                      <a:cs typeface="Times New Roman" panose="02020603050405020304" pitchFamily="18" charset="0"/>
                    </a:endParaRPr>
                  </a:p>
                </p:txBody>
              </p:sp>
              <p:sp>
                <p:nvSpPr>
                  <p:cNvPr id="13" name="矩形 12"/>
                  <p:cNvSpPr/>
                  <p:nvPr/>
                </p:nvSpPr>
                <p:spPr>
                  <a:xfrm>
                    <a:off x="2019300" y="190500"/>
                    <a:ext cx="1209675" cy="476250"/>
                  </a:xfrm>
                  <a:prstGeom prst="rect">
                    <a:avLst/>
                  </a:prstGeom>
                  <a:grp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600" b="1" kern="100" dirty="0">
                        <a:solidFill>
                          <a:schemeClr val="tx1"/>
                        </a:solidFill>
                        <a:effectLst/>
                        <a:ea typeface="宋体" panose="02010600030101010101" pitchFamily="2" charset="-122"/>
                        <a:cs typeface="Times New Roman" panose="02020603050405020304" pitchFamily="18" charset="0"/>
                      </a:rPr>
                      <a:t>Arduino Nano</a:t>
                    </a:r>
                    <a:r>
                      <a:rPr lang="zh-CN" sz="1600" b="1" kern="100" dirty="0">
                        <a:solidFill>
                          <a:schemeClr val="tx1"/>
                        </a:solidFill>
                        <a:effectLst/>
                        <a:ea typeface="宋体" panose="02010600030101010101" pitchFamily="2" charset="-122"/>
                        <a:cs typeface="Times New Roman" panose="02020603050405020304" pitchFamily="18" charset="0"/>
                      </a:rPr>
                      <a:t>单片</a:t>
                    </a:r>
                    <a:r>
                      <a:rPr lang="zh-CN" sz="1600" b="1" kern="100" dirty="0" smtClean="0">
                        <a:solidFill>
                          <a:schemeClr val="tx1"/>
                        </a:solidFill>
                        <a:effectLst/>
                        <a:ea typeface="宋体" panose="02010600030101010101" pitchFamily="2" charset="-122"/>
                        <a:cs typeface="Times New Roman" panose="02020603050405020304" pitchFamily="18" charset="0"/>
                      </a:rPr>
                      <a:t>机</a:t>
                    </a:r>
                    <a:r>
                      <a:rPr lang="en-US" sz="1200" b="1" kern="100" dirty="0">
                        <a:effectLst/>
                        <a:ea typeface="宋体" panose="02010600030101010101" pitchFamily="2" charset="-122"/>
                        <a:cs typeface="Times New Roman" panose="02020603050405020304" pitchFamily="18" charset="0"/>
                      </a:rPr>
                      <a:t> </a:t>
                    </a:r>
                    <a:endParaRPr lang="zh-CN" sz="1200" b="1" kern="100" dirty="0">
                      <a:effectLst/>
                      <a:ea typeface="宋体" panose="02010600030101010101" pitchFamily="2" charset="-122"/>
                      <a:cs typeface="Times New Roman" panose="02020603050405020304" pitchFamily="18" charset="0"/>
                    </a:endParaRPr>
                  </a:p>
                </p:txBody>
              </p:sp>
              <p:sp>
                <p:nvSpPr>
                  <p:cNvPr id="14" name="矩形 13"/>
                  <p:cNvSpPr/>
                  <p:nvPr/>
                </p:nvSpPr>
                <p:spPr>
                  <a:xfrm>
                    <a:off x="4000500" y="190500"/>
                    <a:ext cx="1247776" cy="476250"/>
                  </a:xfrm>
                  <a:prstGeom prst="rect">
                    <a:avLst/>
                  </a:prstGeom>
                  <a:grp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600" b="1" kern="100" dirty="0">
                        <a:solidFill>
                          <a:schemeClr val="tx1"/>
                        </a:solidFill>
                        <a:effectLst/>
                        <a:ea typeface="宋体" panose="02010600030101010101" pitchFamily="2" charset="-122"/>
                        <a:cs typeface="Times New Roman" panose="02020603050405020304" pitchFamily="18" charset="0"/>
                      </a:rPr>
                      <a:t>CC1101</a:t>
                    </a:r>
                    <a:r>
                      <a:rPr lang="zh-CN" sz="1600" b="1" kern="100" dirty="0">
                        <a:solidFill>
                          <a:schemeClr val="tx1"/>
                        </a:solidFill>
                        <a:effectLst/>
                        <a:ea typeface="宋体" panose="02010600030101010101" pitchFamily="2" charset="-122"/>
                        <a:cs typeface="Times New Roman" panose="02020603050405020304" pitchFamily="18" charset="0"/>
                      </a:rPr>
                      <a:t>无线串口透</a:t>
                    </a:r>
                    <a:r>
                      <a:rPr lang="zh-CN" sz="1600" b="1" kern="100" dirty="0" smtClean="0">
                        <a:solidFill>
                          <a:schemeClr val="tx1"/>
                        </a:solidFill>
                        <a:effectLst/>
                        <a:ea typeface="宋体" panose="02010600030101010101" pitchFamily="2" charset="-122"/>
                        <a:cs typeface="Times New Roman" panose="02020603050405020304" pitchFamily="18" charset="0"/>
                      </a:rPr>
                      <a:t>传模块</a:t>
                    </a:r>
                    <a:r>
                      <a:rPr lang="en-US" sz="1200" b="1" kern="100" dirty="0">
                        <a:effectLst/>
                        <a:ea typeface="宋体" panose="02010600030101010101" pitchFamily="2" charset="-122"/>
                        <a:cs typeface="Times New Roman" panose="02020603050405020304" pitchFamily="18" charset="0"/>
                      </a:rPr>
                      <a:t> </a:t>
                    </a:r>
                    <a:endParaRPr lang="zh-CN" sz="1200" b="1" kern="100" dirty="0">
                      <a:effectLst/>
                      <a:ea typeface="宋体" panose="02010600030101010101" pitchFamily="2" charset="-122"/>
                      <a:cs typeface="Times New Roman" panose="02020603050405020304" pitchFamily="18" charset="0"/>
                    </a:endParaRPr>
                  </a:p>
                </p:txBody>
              </p:sp>
              <p:sp>
                <p:nvSpPr>
                  <p:cNvPr id="15" name="矩形 14"/>
                  <p:cNvSpPr/>
                  <p:nvPr/>
                </p:nvSpPr>
                <p:spPr>
                  <a:xfrm>
                    <a:off x="2019300" y="1181100"/>
                    <a:ext cx="1209675" cy="476250"/>
                  </a:xfrm>
                  <a:prstGeom prst="rect">
                    <a:avLst/>
                  </a:prstGeom>
                  <a:grp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600" b="1" kern="100" dirty="0">
                        <a:solidFill>
                          <a:schemeClr val="tx1"/>
                        </a:solidFill>
                        <a:effectLst/>
                        <a:ea typeface="宋体" panose="02010600030101010101" pitchFamily="2" charset="-122"/>
                        <a:cs typeface="Times New Roman" panose="02020603050405020304" pitchFamily="18" charset="0"/>
                      </a:rPr>
                      <a:t>电源模块</a:t>
                    </a:r>
                  </a:p>
                </p:txBody>
              </p:sp>
              <p:grpSp>
                <p:nvGrpSpPr>
                  <p:cNvPr id="16" name="组合 15"/>
                  <p:cNvGrpSpPr/>
                  <p:nvPr/>
                </p:nvGrpSpPr>
                <p:grpSpPr>
                  <a:xfrm>
                    <a:off x="1285875" y="371475"/>
                    <a:ext cx="657225" cy="104775"/>
                    <a:chOff x="0" y="0"/>
                    <a:chExt cx="923925" cy="104775"/>
                  </a:xfrm>
                  <a:grpFill/>
                </p:grpSpPr>
                <p:cxnSp>
                  <p:nvCxnSpPr>
                    <p:cNvPr id="27" name="直接箭头连接符 26"/>
                    <p:cNvCxnSpPr/>
                    <p:nvPr/>
                  </p:nvCxnSpPr>
                  <p:spPr>
                    <a:xfrm>
                      <a:off x="19050" y="0"/>
                      <a:ext cx="904875" cy="0"/>
                    </a:xfrm>
                    <a:prstGeom prst="straightConnector1">
                      <a:avLst/>
                    </a:prstGeom>
                    <a:grpFill/>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0" y="104775"/>
                      <a:ext cx="904875" cy="0"/>
                    </a:xfrm>
                    <a:prstGeom prst="straightConnector1">
                      <a:avLst/>
                    </a:prstGeom>
                    <a:grpFill/>
                    <a:ln w="3810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295650" y="371475"/>
                    <a:ext cx="657225" cy="104775"/>
                    <a:chOff x="0" y="0"/>
                    <a:chExt cx="923925" cy="104775"/>
                  </a:xfrm>
                  <a:grpFill/>
                </p:grpSpPr>
                <p:cxnSp>
                  <p:nvCxnSpPr>
                    <p:cNvPr id="25" name="直接箭头连接符 24"/>
                    <p:cNvCxnSpPr/>
                    <p:nvPr/>
                  </p:nvCxnSpPr>
                  <p:spPr>
                    <a:xfrm>
                      <a:off x="19050" y="0"/>
                      <a:ext cx="904875" cy="0"/>
                    </a:xfrm>
                    <a:prstGeom prst="straightConnector1">
                      <a:avLst/>
                    </a:prstGeom>
                    <a:grpFill/>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0" y="104775"/>
                      <a:ext cx="904875" cy="0"/>
                    </a:xfrm>
                    <a:prstGeom prst="straightConnector1">
                      <a:avLst/>
                    </a:prstGeom>
                    <a:grpFill/>
                    <a:ln w="3810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5248275" y="0"/>
                    <a:ext cx="381000" cy="457200"/>
                    <a:chOff x="0" y="0"/>
                    <a:chExt cx="381000" cy="457200"/>
                  </a:xfrm>
                  <a:grpFill/>
                </p:grpSpPr>
                <p:cxnSp>
                  <p:nvCxnSpPr>
                    <p:cNvPr id="22" name="肘形连接符 21"/>
                    <p:cNvCxnSpPr/>
                    <p:nvPr/>
                  </p:nvCxnSpPr>
                  <p:spPr>
                    <a:xfrm flipV="1">
                      <a:off x="0" y="0"/>
                      <a:ext cx="247650" cy="457200"/>
                    </a:xfrm>
                    <a:prstGeom prst="bentConnector3">
                      <a:avLst>
                        <a:gd name="adj1" fmla="val 99333"/>
                      </a:avLst>
                    </a:prstGeom>
                    <a:grpFill/>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104775" y="19050"/>
                      <a:ext cx="142876" cy="247650"/>
                    </a:xfrm>
                    <a:prstGeom prst="line">
                      <a:avLst/>
                    </a:prstGeom>
                    <a:grpFill/>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257175" y="19050"/>
                      <a:ext cx="123825" cy="228600"/>
                    </a:xfrm>
                    <a:prstGeom prst="line">
                      <a:avLst/>
                    </a:prstGeom>
                    <a:grpFill/>
                    <a:ln w="38100">
                      <a:solidFill>
                        <a:srgbClr val="FFFF00"/>
                      </a:solidFill>
                    </a:ln>
                  </p:spPr>
                  <p:style>
                    <a:lnRef idx="1">
                      <a:schemeClr val="accent1"/>
                    </a:lnRef>
                    <a:fillRef idx="0">
                      <a:schemeClr val="accent1"/>
                    </a:fillRef>
                    <a:effectRef idx="0">
                      <a:schemeClr val="accent1"/>
                    </a:effectRef>
                    <a:fontRef idx="minor">
                      <a:schemeClr val="tx1"/>
                    </a:fontRef>
                  </p:style>
                </p:cxnSp>
              </p:grpSp>
              <p:cxnSp>
                <p:nvCxnSpPr>
                  <p:cNvPr id="19" name="直接箭头连接符 18"/>
                  <p:cNvCxnSpPr/>
                  <p:nvPr/>
                </p:nvCxnSpPr>
                <p:spPr>
                  <a:xfrm flipV="1">
                    <a:off x="2619375" y="714375"/>
                    <a:ext cx="0" cy="419100"/>
                  </a:xfrm>
                  <a:prstGeom prst="straightConnector1">
                    <a:avLst/>
                  </a:prstGeom>
                  <a:grpFill/>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p:cNvCxnSpPr/>
                  <p:nvPr/>
                </p:nvCxnSpPr>
                <p:spPr>
                  <a:xfrm rot="16200000" flipH="1" flipV="1">
                    <a:off x="3438525" y="-19050"/>
                    <a:ext cx="419102" cy="1890713"/>
                  </a:xfrm>
                  <a:prstGeom prst="bentConnector3">
                    <a:avLst/>
                  </a:prstGeom>
                  <a:grpFill/>
                  <a:ln w="38100">
                    <a:solidFill>
                      <a:srgbClr val="FFFF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肘形连接符 20"/>
                  <p:cNvCxnSpPr/>
                  <p:nvPr/>
                </p:nvCxnSpPr>
                <p:spPr>
                  <a:xfrm rot="5400000" flipV="1">
                    <a:off x="1381125" y="-19050"/>
                    <a:ext cx="419102" cy="1890713"/>
                  </a:xfrm>
                  <a:prstGeom prst="bentConnector3">
                    <a:avLst/>
                  </a:prstGeom>
                  <a:grpFill/>
                  <a:ln w="38100">
                    <a:solidFill>
                      <a:srgbClr val="FFFF00"/>
                    </a:solidFill>
                    <a:headEnd type="triangle"/>
                    <a:tailEnd type="none"/>
                  </a:ln>
                </p:spPr>
                <p:style>
                  <a:lnRef idx="1">
                    <a:schemeClr val="accent1"/>
                  </a:lnRef>
                  <a:fillRef idx="0">
                    <a:schemeClr val="accent1"/>
                  </a:fillRef>
                  <a:effectRef idx="0">
                    <a:schemeClr val="accent1"/>
                  </a:effectRef>
                  <a:fontRef idx="minor">
                    <a:schemeClr val="tx1"/>
                  </a:fontRef>
                </p:style>
              </p:cxnSp>
            </p:grpSp>
          </p:grpSp>
          <p:sp>
            <p:nvSpPr>
              <p:cNvPr id="9" name="文本框 2"/>
              <p:cNvSpPr txBox="1">
                <a:spLocks noChangeArrowheads="1"/>
              </p:cNvSpPr>
              <p:nvPr/>
            </p:nvSpPr>
            <p:spPr bwMode="auto">
              <a:xfrm>
                <a:off x="5233896" y="47624"/>
                <a:ext cx="666750" cy="191923"/>
              </a:xfrm>
              <a:prstGeom prst="rect">
                <a:avLst/>
              </a:prstGeom>
              <a:grpFill/>
              <a:ln w="38100">
                <a:noFill/>
                <a:miter lim="800000"/>
                <a:headEnd/>
                <a:tailEnd/>
              </a:ln>
            </p:spPr>
            <p:txBody>
              <a:bodyPr rot="0" vert="horz" wrap="square" lIns="91440" tIns="45720" rIns="91440" bIns="45720" anchor="ctr" anchorCtr="0">
                <a:noAutofit/>
              </a:bodyPr>
              <a:lstStyle/>
              <a:p>
                <a:pPr algn="just">
                  <a:spcAft>
                    <a:spcPts val="0"/>
                  </a:spcAft>
                </a:pPr>
                <a:r>
                  <a:rPr lang="zh-CN" sz="1200" b="1" kern="100" dirty="0">
                    <a:ln>
                      <a:noFill/>
                    </a:ln>
                    <a:effectLst/>
                    <a:latin typeface="Calibri" panose="020F0502020204030204" pitchFamily="34" charset="0"/>
                    <a:ea typeface="宋体" panose="02010600030101010101" pitchFamily="2" charset="-122"/>
                    <a:cs typeface="Times New Roman" panose="02020603050405020304" pitchFamily="18" charset="0"/>
                  </a:rPr>
                  <a:t>天线</a:t>
                </a:r>
                <a:endParaRPr lang="zh-CN" sz="12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grpSp>
      <p:sp>
        <p:nvSpPr>
          <p:cNvPr id="29" name="副标题 28"/>
          <p:cNvSpPr>
            <a:spLocks noGrp="1"/>
          </p:cNvSpPr>
          <p:nvPr>
            <p:ph type="subTitle" idx="1"/>
          </p:nvPr>
        </p:nvSpPr>
        <p:spPr>
          <a:xfrm>
            <a:off x="899592" y="1954699"/>
            <a:ext cx="6400800" cy="1906349"/>
          </a:xfrm>
        </p:spPr>
        <p:txBody>
          <a:bodyPr>
            <a:normAutofit lnSpcReduction="10000"/>
          </a:bodyPr>
          <a:lstStyle/>
          <a:p>
            <a:pPr algn="l"/>
            <a:r>
              <a:rPr lang="en-US" altLang="zh-CN" sz="2400" b="1" dirty="0" smtClean="0">
                <a:solidFill>
                  <a:schemeClr val="accent3">
                    <a:lumMod val="40000"/>
                    <a:lumOff val="60000"/>
                  </a:schemeClr>
                </a:solidFill>
                <a:latin typeface="微软雅黑" panose="020B0503020204020204" pitchFamily="34" charset="-122"/>
                <a:ea typeface="微软雅黑" panose="020B0503020204020204" pitchFamily="34" charset="-122"/>
              </a:rPr>
              <a:t>1.</a:t>
            </a:r>
            <a:r>
              <a:rPr lang="zh-CN" altLang="en-US" sz="2400" b="1" dirty="0" smtClean="0">
                <a:solidFill>
                  <a:schemeClr val="accent3">
                    <a:lumMod val="40000"/>
                    <a:lumOff val="60000"/>
                  </a:schemeClr>
                </a:solidFill>
                <a:latin typeface="微软雅黑" panose="020B0503020204020204" pitchFamily="34" charset="-122"/>
                <a:ea typeface="微软雅黑" panose="020B0503020204020204" pitchFamily="34" charset="-122"/>
              </a:rPr>
              <a:t>下位机的硬件组成：</a:t>
            </a:r>
            <a:endParaRPr lang="en-US" altLang="zh-CN" sz="2400" b="1" dirty="0" smtClean="0">
              <a:solidFill>
                <a:schemeClr val="accent3">
                  <a:lumMod val="40000"/>
                  <a:lumOff val="60000"/>
                </a:schemeClr>
              </a:solidFill>
              <a:latin typeface="微软雅黑" panose="020B0503020204020204" pitchFamily="34" charset="-122"/>
              <a:ea typeface="微软雅黑" panose="020B0503020204020204" pitchFamily="34" charset="-122"/>
            </a:endParaRPr>
          </a:p>
          <a:p>
            <a:pPr lvl="1" algn="l"/>
            <a:endParaRPr lang="en-US" altLang="zh-CN" sz="2000" b="1" dirty="0" smtClean="0">
              <a:latin typeface="微软雅黑" panose="020B0503020204020204" pitchFamily="34" charset="-122"/>
              <a:ea typeface="微软雅黑" panose="020B0503020204020204" pitchFamily="34" charset="-122"/>
            </a:endParaRPr>
          </a:p>
          <a:p>
            <a:pPr lvl="1" algn="l"/>
            <a:r>
              <a:rPr lang="en-US" altLang="zh-CN" sz="2000" b="1" dirty="0" smtClean="0">
                <a:latin typeface="微软雅黑" panose="020B0503020204020204" pitchFamily="34" charset="-122"/>
                <a:ea typeface="微软雅黑" panose="020B0503020204020204" pitchFamily="34" charset="-122"/>
              </a:rPr>
              <a:t>ADXL345</a:t>
            </a:r>
            <a:r>
              <a:rPr lang="zh-CN" altLang="en-US" sz="2000" b="1" dirty="0" smtClean="0">
                <a:latin typeface="微软雅黑" panose="020B0503020204020204" pitchFamily="34" charset="-122"/>
                <a:ea typeface="微软雅黑" panose="020B0503020204020204" pitchFamily="34" charset="-122"/>
              </a:rPr>
              <a:t>三轴加速度传感器</a:t>
            </a:r>
            <a:endParaRPr lang="en-US" altLang="zh-CN" sz="2000" b="1" dirty="0" smtClean="0">
              <a:latin typeface="微软雅黑" panose="020B0503020204020204" pitchFamily="34" charset="-122"/>
              <a:ea typeface="微软雅黑" panose="020B0503020204020204" pitchFamily="34" charset="-122"/>
            </a:endParaRPr>
          </a:p>
          <a:p>
            <a:pPr lvl="1" algn="l"/>
            <a:r>
              <a:rPr lang="en-US" altLang="zh-CN" sz="2000" b="1" dirty="0" smtClean="0">
                <a:latin typeface="微软雅黑" panose="020B0503020204020204" pitchFamily="34" charset="-122"/>
                <a:ea typeface="微软雅黑" panose="020B0503020204020204" pitchFamily="34" charset="-122"/>
              </a:rPr>
              <a:t>Arduino Nano</a:t>
            </a:r>
            <a:r>
              <a:rPr lang="zh-CN" altLang="en-US" sz="2000" b="1" dirty="0" smtClean="0">
                <a:latin typeface="微软雅黑" panose="020B0503020204020204" pitchFamily="34" charset="-122"/>
                <a:ea typeface="微软雅黑" panose="020B0503020204020204" pitchFamily="34" charset="-122"/>
              </a:rPr>
              <a:t>单片机</a:t>
            </a:r>
            <a:endParaRPr lang="en-US" altLang="zh-CN" sz="2000" b="1" dirty="0" smtClean="0">
              <a:latin typeface="微软雅黑" panose="020B0503020204020204" pitchFamily="34" charset="-122"/>
              <a:ea typeface="微软雅黑" panose="020B0503020204020204" pitchFamily="34" charset="-122"/>
            </a:endParaRPr>
          </a:p>
          <a:p>
            <a:pPr lvl="1" algn="l"/>
            <a:r>
              <a:rPr lang="en-US" altLang="zh-CN" sz="2000" b="1" dirty="0" smtClean="0">
                <a:latin typeface="微软雅黑" panose="020B0503020204020204" pitchFamily="34" charset="-122"/>
                <a:ea typeface="微软雅黑" panose="020B0503020204020204" pitchFamily="34" charset="-122"/>
              </a:rPr>
              <a:t>CC1101</a:t>
            </a:r>
            <a:r>
              <a:rPr lang="zh-CN" altLang="en-US" sz="2000" b="1" dirty="0" smtClean="0">
                <a:latin typeface="微软雅黑" panose="020B0503020204020204" pitchFamily="34" charset="-122"/>
                <a:ea typeface="微软雅黑" panose="020B0503020204020204" pitchFamily="34" charset="-122"/>
              </a:rPr>
              <a:t>无线串口透传模块</a:t>
            </a:r>
            <a:endParaRPr lang="zh-CN" altLang="en-US" sz="20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5</a:t>
            </a:r>
            <a:endParaRPr lang="zh-CN" altLang="en-US" b="1" dirty="0">
              <a:solidFill>
                <a:schemeClr val="bg1"/>
              </a:solidFill>
            </a:endParaRPr>
          </a:p>
        </p:txBody>
      </p:sp>
    </p:spTree>
    <p:extLst>
      <p:ext uri="{BB962C8B-B14F-4D97-AF65-F5344CB8AC3E}">
        <p14:creationId xmlns:p14="http://schemas.microsoft.com/office/powerpoint/2010/main" val="34955239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lstStyle/>
          <a:p>
            <a:pPr algn="l"/>
            <a:r>
              <a:rPr lang="zh-CN" altLang="en-US" b="1" dirty="0">
                <a:latin typeface="微软雅黑" panose="020B0503020204020204" pitchFamily="34" charset="-122"/>
                <a:ea typeface="微软雅黑" panose="020B0503020204020204" pitchFamily="34" charset="-122"/>
              </a:rPr>
              <a:t>第二章	</a:t>
            </a:r>
            <a:r>
              <a:rPr lang="zh-CN" altLang="en-US" b="1" dirty="0" smtClean="0">
                <a:latin typeface="微软雅黑" panose="020B0503020204020204" pitchFamily="34" charset="-122"/>
                <a:ea typeface="微软雅黑" panose="020B0503020204020204" pitchFamily="34" charset="-122"/>
              </a:rPr>
              <a:t>手</a:t>
            </a:r>
            <a:r>
              <a:rPr lang="zh-CN" altLang="en-US" b="1" dirty="0">
                <a:latin typeface="微软雅黑" panose="020B0503020204020204" pitchFamily="34" charset="-122"/>
                <a:ea typeface="微软雅黑" panose="020B0503020204020204" pitchFamily="34" charset="-122"/>
              </a:rPr>
              <a:t>指运动参数检测系统的设计</a:t>
            </a:r>
            <a:endParaRPr lang="en-US" altLang="zh-CN" b="1" dirty="0">
              <a:latin typeface="微软雅黑" panose="020B0503020204020204" pitchFamily="34" charset="-122"/>
              <a:ea typeface="微软雅黑" panose="020B0503020204020204" pitchFamily="34" charset="-122"/>
            </a:endParaRPr>
          </a:p>
        </p:txBody>
      </p:sp>
      <p:sp>
        <p:nvSpPr>
          <p:cNvPr id="29" name="副标题 28"/>
          <p:cNvSpPr>
            <a:spLocks noGrp="1"/>
          </p:cNvSpPr>
          <p:nvPr>
            <p:ph type="subTitle" idx="1"/>
          </p:nvPr>
        </p:nvSpPr>
        <p:spPr>
          <a:xfrm>
            <a:off x="899592" y="1954699"/>
            <a:ext cx="6400800" cy="1906349"/>
          </a:xfrm>
        </p:spPr>
        <p:txBody>
          <a:bodyPr>
            <a:normAutofit lnSpcReduction="10000"/>
          </a:bodyPr>
          <a:lstStyle/>
          <a:p>
            <a:pPr algn="l"/>
            <a:r>
              <a:rPr lang="en-US" altLang="zh-CN" sz="2400" b="1" dirty="0" smtClean="0">
                <a:solidFill>
                  <a:schemeClr val="accent3">
                    <a:lumMod val="40000"/>
                    <a:lumOff val="60000"/>
                  </a:schemeClr>
                </a:solidFill>
                <a:latin typeface="微软雅黑" panose="020B0503020204020204" pitchFamily="34" charset="-122"/>
                <a:ea typeface="微软雅黑" panose="020B0503020204020204" pitchFamily="34" charset="-122"/>
              </a:rPr>
              <a:t>2.</a:t>
            </a:r>
            <a:r>
              <a:rPr lang="zh-CN" altLang="en-US" sz="2400" b="1" dirty="0" smtClean="0">
                <a:solidFill>
                  <a:schemeClr val="accent3">
                    <a:lumMod val="40000"/>
                    <a:lumOff val="60000"/>
                  </a:schemeClr>
                </a:solidFill>
                <a:latin typeface="微软雅黑" panose="020B0503020204020204" pitchFamily="34" charset="-122"/>
                <a:ea typeface="微软雅黑" panose="020B0503020204020204" pitchFamily="34" charset="-122"/>
              </a:rPr>
              <a:t>上位机的硬件组成：</a:t>
            </a:r>
            <a:endParaRPr lang="en-US" altLang="zh-CN" sz="2400" b="1" dirty="0" smtClean="0">
              <a:solidFill>
                <a:schemeClr val="accent3">
                  <a:lumMod val="40000"/>
                  <a:lumOff val="60000"/>
                </a:schemeClr>
              </a:solidFill>
              <a:latin typeface="微软雅黑" panose="020B0503020204020204" pitchFamily="34" charset="-122"/>
              <a:ea typeface="微软雅黑" panose="020B0503020204020204" pitchFamily="34" charset="-122"/>
            </a:endParaRPr>
          </a:p>
          <a:p>
            <a:pPr lvl="1" algn="l"/>
            <a:endParaRPr lang="en-US" altLang="zh-CN" sz="2000" b="1" dirty="0" smtClean="0">
              <a:latin typeface="微软雅黑" panose="020B0503020204020204" pitchFamily="34" charset="-122"/>
              <a:ea typeface="微软雅黑" panose="020B0503020204020204" pitchFamily="34" charset="-122"/>
            </a:endParaRPr>
          </a:p>
          <a:p>
            <a:pPr lvl="1" algn="l"/>
            <a:r>
              <a:rPr lang="zh-CN" altLang="en-US" sz="2000" b="1" dirty="0" smtClean="0">
                <a:latin typeface="微软雅黑" panose="020B0503020204020204" pitchFamily="34" charset="-122"/>
                <a:ea typeface="微软雅黑" panose="020B0503020204020204" pitchFamily="34" charset="-122"/>
              </a:rPr>
              <a:t>计算机</a:t>
            </a:r>
            <a:r>
              <a:rPr lang="en-US" altLang="zh-CN" sz="2000" b="1" dirty="0" smtClean="0">
                <a:latin typeface="微软雅黑" panose="020B0503020204020204" pitchFamily="34" charset="-122"/>
                <a:ea typeface="微软雅黑" panose="020B0503020204020204" pitchFamily="34" charset="-122"/>
              </a:rPr>
              <a:t>VB.NET</a:t>
            </a:r>
            <a:r>
              <a:rPr lang="zh-CN" altLang="en-US" sz="2000" b="1" dirty="0" smtClean="0">
                <a:latin typeface="微软雅黑" panose="020B0503020204020204" pitchFamily="34" charset="-122"/>
                <a:ea typeface="微软雅黑" panose="020B0503020204020204" pitchFamily="34" charset="-122"/>
              </a:rPr>
              <a:t>程序</a:t>
            </a:r>
            <a:endParaRPr lang="en-US" altLang="zh-CN" sz="2000" b="1" dirty="0" smtClean="0">
              <a:latin typeface="微软雅黑" panose="020B0503020204020204" pitchFamily="34" charset="-122"/>
              <a:ea typeface="微软雅黑" panose="020B0503020204020204" pitchFamily="34" charset="-122"/>
            </a:endParaRPr>
          </a:p>
          <a:p>
            <a:pPr lvl="1" algn="l"/>
            <a:r>
              <a:rPr lang="en-US" altLang="zh-CN" sz="2000" b="1" dirty="0" smtClean="0">
                <a:latin typeface="微软雅黑" panose="020B0503020204020204" pitchFamily="34" charset="-122"/>
                <a:ea typeface="微软雅黑" panose="020B0503020204020204" pitchFamily="34" charset="-122"/>
              </a:rPr>
              <a:t>PL2303</a:t>
            </a:r>
            <a:r>
              <a:rPr lang="zh-CN" altLang="en-US" sz="2000" b="1" dirty="0" smtClean="0">
                <a:latin typeface="微软雅黑" panose="020B0503020204020204" pitchFamily="34" charset="-122"/>
                <a:ea typeface="微软雅黑" panose="020B0503020204020204" pitchFamily="34" charset="-122"/>
              </a:rPr>
              <a:t>串口通信模块</a:t>
            </a:r>
            <a:endParaRPr lang="en-US" altLang="zh-CN" sz="2000" b="1" dirty="0" smtClean="0">
              <a:latin typeface="微软雅黑" panose="020B0503020204020204" pitchFamily="34" charset="-122"/>
              <a:ea typeface="微软雅黑" panose="020B0503020204020204" pitchFamily="34" charset="-122"/>
            </a:endParaRPr>
          </a:p>
          <a:p>
            <a:pPr lvl="1" algn="l"/>
            <a:r>
              <a:rPr lang="en-US" altLang="zh-CN" sz="2000" b="1" dirty="0" smtClean="0">
                <a:latin typeface="微软雅黑" panose="020B0503020204020204" pitchFamily="34" charset="-122"/>
                <a:ea typeface="微软雅黑" panose="020B0503020204020204" pitchFamily="34" charset="-122"/>
              </a:rPr>
              <a:t>CC1101</a:t>
            </a:r>
            <a:r>
              <a:rPr lang="zh-CN" altLang="en-US" sz="2000" b="1" dirty="0" smtClean="0">
                <a:latin typeface="微软雅黑" panose="020B0503020204020204" pitchFamily="34" charset="-122"/>
                <a:ea typeface="微软雅黑" panose="020B0503020204020204" pitchFamily="34" charset="-122"/>
              </a:rPr>
              <a:t>无线串口透传模块</a:t>
            </a:r>
            <a:endParaRPr lang="zh-CN" altLang="en-US" sz="2000" b="1" dirty="0">
              <a:latin typeface="微软雅黑" panose="020B0503020204020204" pitchFamily="34" charset="-122"/>
              <a:ea typeface="微软雅黑" panose="020B0503020204020204" pitchFamily="34" charset="-122"/>
            </a:endParaRPr>
          </a:p>
        </p:txBody>
      </p:sp>
      <p:grpSp>
        <p:nvGrpSpPr>
          <p:cNvPr id="30" name="组合 29"/>
          <p:cNvGrpSpPr/>
          <p:nvPr/>
        </p:nvGrpSpPr>
        <p:grpSpPr>
          <a:xfrm flipH="1">
            <a:off x="611558" y="3861048"/>
            <a:ext cx="7704855" cy="1724015"/>
            <a:chOff x="0" y="0"/>
            <a:chExt cx="5762208" cy="923925"/>
          </a:xfrm>
          <a:noFill/>
        </p:grpSpPr>
        <p:sp>
          <p:nvSpPr>
            <p:cNvPr id="31" name="文本框 2"/>
            <p:cNvSpPr txBox="1">
              <a:spLocks noChangeArrowheads="1"/>
            </p:cNvSpPr>
            <p:nvPr/>
          </p:nvSpPr>
          <p:spPr bwMode="auto">
            <a:xfrm>
              <a:off x="1209893" y="390517"/>
              <a:ext cx="742914" cy="298450"/>
            </a:xfrm>
            <a:prstGeom prst="rect">
              <a:avLst/>
            </a:prstGeom>
            <a:grpFill/>
            <a:ln w="38100">
              <a:noFill/>
              <a:miter lim="800000"/>
              <a:headEnd/>
              <a:tailEnd/>
            </a:ln>
          </p:spPr>
          <p:txBody>
            <a:bodyPr rot="0" vert="horz" wrap="square" lIns="91440" tIns="45720" rIns="91440" bIns="45720" anchor="ctr" anchorCtr="0">
              <a:noAutofit/>
            </a:bodyPr>
            <a:lstStyle/>
            <a:p>
              <a:pPr algn="just">
                <a:spcAft>
                  <a:spcPts val="0"/>
                </a:spcAft>
              </a:pPr>
              <a:r>
                <a:rPr lang="en-US" sz="1600" kern="100" dirty="0">
                  <a:ln>
                    <a:solidFill>
                      <a:schemeClr val="tx1"/>
                    </a:solidFill>
                  </a:ln>
                  <a:effectLst/>
                  <a:latin typeface="Calibri" panose="020F0502020204030204" pitchFamily="34" charset="0"/>
                  <a:ea typeface="宋体" panose="02010600030101010101" pitchFamily="2" charset="-122"/>
                  <a:cs typeface="Times New Roman" panose="02020603050405020304" pitchFamily="18" charset="0"/>
                </a:rPr>
                <a:t>USB</a:t>
              </a:r>
              <a:r>
                <a:rPr lang="zh-CN" sz="1600" kern="100" dirty="0">
                  <a:ln>
                    <a:solidFill>
                      <a:schemeClr val="tx1"/>
                    </a:solidFill>
                  </a:ln>
                  <a:effectLst/>
                  <a:latin typeface="Calibri" panose="020F0502020204030204" pitchFamily="34" charset="0"/>
                  <a:ea typeface="宋体" panose="02010600030101010101" pitchFamily="2" charset="-122"/>
                  <a:cs typeface="Times New Roman" panose="02020603050405020304" pitchFamily="18" charset="0"/>
                </a:rPr>
                <a:t>接口</a:t>
              </a:r>
            </a:p>
          </p:txBody>
        </p:sp>
        <p:grpSp>
          <p:nvGrpSpPr>
            <p:cNvPr id="32" name="组合 31"/>
            <p:cNvGrpSpPr/>
            <p:nvPr/>
          </p:nvGrpSpPr>
          <p:grpSpPr>
            <a:xfrm>
              <a:off x="0" y="0"/>
              <a:ext cx="5762208" cy="923925"/>
              <a:chOff x="0" y="0"/>
              <a:chExt cx="5762208" cy="923925"/>
            </a:xfrm>
            <a:grpFill/>
          </p:grpSpPr>
          <p:grpSp>
            <p:nvGrpSpPr>
              <p:cNvPr id="33" name="组合 32"/>
              <p:cNvGrpSpPr/>
              <p:nvPr/>
            </p:nvGrpSpPr>
            <p:grpSpPr>
              <a:xfrm>
                <a:off x="0" y="257175"/>
                <a:ext cx="5629275" cy="666750"/>
                <a:chOff x="0" y="0"/>
                <a:chExt cx="5629275" cy="666750"/>
              </a:xfrm>
              <a:grpFill/>
            </p:grpSpPr>
            <p:sp>
              <p:nvSpPr>
                <p:cNvPr id="35" name="文本框 2"/>
                <p:cNvSpPr txBox="1">
                  <a:spLocks noChangeArrowheads="1"/>
                </p:cNvSpPr>
                <p:nvPr/>
              </p:nvSpPr>
              <p:spPr bwMode="auto">
                <a:xfrm>
                  <a:off x="3248025" y="123825"/>
                  <a:ext cx="790575" cy="298450"/>
                </a:xfrm>
                <a:prstGeom prst="rect">
                  <a:avLst/>
                </a:prstGeom>
                <a:grpFill/>
                <a:ln w="38100">
                  <a:noFill/>
                  <a:miter lim="800000"/>
                  <a:headEnd/>
                  <a:tailEnd/>
                </a:ln>
              </p:spPr>
              <p:txBody>
                <a:bodyPr rot="0" vert="horz" wrap="square" lIns="91440" tIns="45720" rIns="91440" bIns="45720" anchor="ctr" anchorCtr="0">
                  <a:noAutofit/>
                </a:bodyPr>
                <a:lstStyle/>
                <a:p>
                  <a:pPr algn="just">
                    <a:spcAft>
                      <a:spcPts val="0"/>
                    </a:spcAft>
                  </a:pPr>
                  <a:r>
                    <a:rPr lang="zh-CN" sz="1600" kern="100">
                      <a:ln>
                        <a:solidFill>
                          <a:schemeClr val="tx1"/>
                        </a:solidFill>
                      </a:ln>
                      <a:effectLst/>
                      <a:latin typeface="Calibri" panose="020F0502020204030204" pitchFamily="34" charset="0"/>
                      <a:ea typeface="宋体" panose="02010600030101010101" pitchFamily="2" charset="-122"/>
                      <a:cs typeface="Times New Roman" panose="02020603050405020304" pitchFamily="18" charset="0"/>
                    </a:rPr>
                    <a:t>串口通信</a:t>
                  </a:r>
                </a:p>
              </p:txBody>
            </p:sp>
            <p:grpSp>
              <p:nvGrpSpPr>
                <p:cNvPr id="36" name="组合 35"/>
                <p:cNvGrpSpPr/>
                <p:nvPr/>
              </p:nvGrpSpPr>
              <p:grpSpPr>
                <a:xfrm>
                  <a:off x="0" y="0"/>
                  <a:ext cx="5629275" cy="666750"/>
                  <a:chOff x="0" y="0"/>
                  <a:chExt cx="5629275" cy="666750"/>
                </a:xfrm>
                <a:grpFill/>
              </p:grpSpPr>
              <p:sp>
                <p:nvSpPr>
                  <p:cNvPr id="37" name="矩形 36"/>
                  <p:cNvSpPr/>
                  <p:nvPr/>
                </p:nvSpPr>
                <p:spPr>
                  <a:xfrm>
                    <a:off x="0" y="190500"/>
                    <a:ext cx="1209675" cy="476250"/>
                  </a:xfrm>
                  <a:prstGeom prst="rect">
                    <a:avLst/>
                  </a:prstGeom>
                  <a:grp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600" kern="100">
                        <a:ln>
                          <a:solidFill>
                            <a:schemeClr val="tx1"/>
                          </a:solidFill>
                        </a:ln>
                        <a:solidFill>
                          <a:schemeClr val="tx1"/>
                        </a:solidFill>
                        <a:effectLst/>
                        <a:ea typeface="宋体" panose="02010600030101010101" pitchFamily="2" charset="-122"/>
                        <a:cs typeface="Times New Roman" panose="02020603050405020304" pitchFamily="18" charset="0"/>
                      </a:rPr>
                      <a:t>上位机</a:t>
                    </a:r>
                    <a:r>
                      <a:rPr lang="en-US" sz="1600" kern="100">
                        <a:ln>
                          <a:solidFill>
                            <a:schemeClr val="tx1"/>
                          </a:solidFill>
                        </a:ln>
                        <a:solidFill>
                          <a:schemeClr val="tx1"/>
                        </a:solidFill>
                        <a:effectLst/>
                        <a:ea typeface="宋体" panose="02010600030101010101" pitchFamily="2" charset="-122"/>
                        <a:cs typeface="Times New Roman" panose="02020603050405020304" pitchFamily="18" charset="0"/>
                      </a:rPr>
                      <a:t>VB.NET</a:t>
                    </a:r>
                    <a:r>
                      <a:rPr lang="zh-CN" sz="1600" kern="100">
                        <a:ln>
                          <a:solidFill>
                            <a:schemeClr val="tx1"/>
                          </a:solidFill>
                        </a:ln>
                        <a:solidFill>
                          <a:schemeClr val="tx1"/>
                        </a:solidFill>
                        <a:effectLst/>
                        <a:ea typeface="宋体" panose="02010600030101010101" pitchFamily="2" charset="-122"/>
                        <a:cs typeface="Times New Roman" panose="02020603050405020304" pitchFamily="18" charset="0"/>
                      </a:rPr>
                      <a:t>程序</a:t>
                    </a:r>
                  </a:p>
                  <a:p>
                    <a:pPr algn="ctr">
                      <a:spcAft>
                        <a:spcPts val="0"/>
                      </a:spcAft>
                    </a:pPr>
                    <a:r>
                      <a:rPr lang="en-US" sz="1600" kern="100">
                        <a:ln>
                          <a:solidFill>
                            <a:schemeClr val="tx1"/>
                          </a:solidFill>
                        </a:ln>
                        <a:solidFill>
                          <a:schemeClr val="tx1"/>
                        </a:solidFill>
                        <a:effectLst/>
                        <a:ea typeface="宋体" panose="02010600030101010101" pitchFamily="2" charset="-122"/>
                        <a:cs typeface="Times New Roman" panose="02020603050405020304" pitchFamily="18" charset="0"/>
                      </a:rPr>
                      <a:t> </a:t>
                    </a:r>
                    <a:endParaRPr lang="zh-CN" sz="1600" kern="100">
                      <a:ln>
                        <a:solidFill>
                          <a:schemeClr val="tx1"/>
                        </a:solidFill>
                      </a:ln>
                      <a:solidFill>
                        <a:schemeClr val="tx1"/>
                      </a:solidFill>
                      <a:effectLst/>
                      <a:ea typeface="宋体" panose="02010600030101010101" pitchFamily="2" charset="-122"/>
                      <a:cs typeface="Times New Roman" panose="02020603050405020304" pitchFamily="18" charset="0"/>
                    </a:endParaRPr>
                  </a:p>
                </p:txBody>
              </p:sp>
              <p:sp>
                <p:nvSpPr>
                  <p:cNvPr id="38" name="矩形 37"/>
                  <p:cNvSpPr/>
                  <p:nvPr/>
                </p:nvSpPr>
                <p:spPr>
                  <a:xfrm>
                    <a:off x="2019300" y="190500"/>
                    <a:ext cx="1209675" cy="476250"/>
                  </a:xfrm>
                  <a:prstGeom prst="rect">
                    <a:avLst/>
                  </a:prstGeom>
                  <a:grp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600" kern="100">
                        <a:ln>
                          <a:solidFill>
                            <a:schemeClr val="tx1"/>
                          </a:solidFill>
                        </a:ln>
                        <a:solidFill>
                          <a:schemeClr val="tx1"/>
                        </a:solidFill>
                        <a:effectLst/>
                        <a:ea typeface="宋体" panose="02010600030101010101" pitchFamily="2" charset="-122"/>
                        <a:cs typeface="Times New Roman" panose="02020603050405020304" pitchFamily="18" charset="0"/>
                      </a:rPr>
                      <a:t>PL2303HX</a:t>
                    </a:r>
                    <a:r>
                      <a:rPr lang="zh-CN" sz="1600" kern="100">
                        <a:ln>
                          <a:solidFill>
                            <a:schemeClr val="tx1"/>
                          </a:solidFill>
                        </a:ln>
                        <a:solidFill>
                          <a:schemeClr val="tx1"/>
                        </a:solidFill>
                        <a:effectLst/>
                        <a:ea typeface="宋体" panose="02010600030101010101" pitchFamily="2" charset="-122"/>
                        <a:cs typeface="Times New Roman" panose="02020603050405020304" pitchFamily="18" charset="0"/>
                      </a:rPr>
                      <a:t>串口通信模块</a:t>
                    </a:r>
                  </a:p>
                  <a:p>
                    <a:pPr algn="ctr">
                      <a:spcAft>
                        <a:spcPts val="0"/>
                      </a:spcAft>
                    </a:pPr>
                    <a:r>
                      <a:rPr lang="en-US" sz="1600" kern="100">
                        <a:ln>
                          <a:solidFill>
                            <a:schemeClr val="tx1"/>
                          </a:solidFill>
                        </a:ln>
                        <a:solidFill>
                          <a:schemeClr val="tx1"/>
                        </a:solidFill>
                        <a:effectLst/>
                        <a:ea typeface="宋体" panose="02010600030101010101" pitchFamily="2" charset="-122"/>
                        <a:cs typeface="Times New Roman" panose="02020603050405020304" pitchFamily="18" charset="0"/>
                      </a:rPr>
                      <a:t> </a:t>
                    </a:r>
                    <a:endParaRPr lang="zh-CN" sz="1600" kern="100">
                      <a:ln>
                        <a:solidFill>
                          <a:schemeClr val="tx1"/>
                        </a:solidFill>
                      </a:ln>
                      <a:solidFill>
                        <a:schemeClr val="tx1"/>
                      </a:solidFill>
                      <a:effectLst/>
                      <a:ea typeface="宋体" panose="02010600030101010101" pitchFamily="2" charset="-122"/>
                      <a:cs typeface="Times New Roman" panose="02020603050405020304" pitchFamily="18" charset="0"/>
                    </a:endParaRPr>
                  </a:p>
                </p:txBody>
              </p:sp>
              <p:sp>
                <p:nvSpPr>
                  <p:cNvPr id="39" name="矩形 38"/>
                  <p:cNvSpPr/>
                  <p:nvPr/>
                </p:nvSpPr>
                <p:spPr>
                  <a:xfrm>
                    <a:off x="4038600" y="190500"/>
                    <a:ext cx="1209675" cy="476250"/>
                  </a:xfrm>
                  <a:prstGeom prst="rect">
                    <a:avLst/>
                  </a:prstGeom>
                  <a:grp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600" kern="100" dirty="0">
                        <a:ln>
                          <a:solidFill>
                            <a:schemeClr val="tx1"/>
                          </a:solidFill>
                        </a:ln>
                        <a:solidFill>
                          <a:schemeClr val="tx1"/>
                        </a:solidFill>
                        <a:effectLst/>
                        <a:ea typeface="宋体" panose="02010600030101010101" pitchFamily="2" charset="-122"/>
                        <a:cs typeface="Times New Roman" panose="02020603050405020304" pitchFamily="18" charset="0"/>
                      </a:rPr>
                      <a:t>CC1101</a:t>
                    </a:r>
                    <a:r>
                      <a:rPr lang="zh-CN" sz="1600" kern="100" dirty="0">
                        <a:ln>
                          <a:solidFill>
                            <a:schemeClr val="tx1"/>
                          </a:solidFill>
                        </a:ln>
                        <a:solidFill>
                          <a:schemeClr val="tx1"/>
                        </a:solidFill>
                        <a:effectLst/>
                        <a:ea typeface="宋体" panose="02010600030101010101" pitchFamily="2" charset="-122"/>
                        <a:cs typeface="Times New Roman" panose="02020603050405020304" pitchFamily="18" charset="0"/>
                      </a:rPr>
                      <a:t>无线串口透传模块</a:t>
                    </a:r>
                  </a:p>
                  <a:p>
                    <a:pPr algn="ctr">
                      <a:spcAft>
                        <a:spcPts val="0"/>
                      </a:spcAft>
                    </a:pPr>
                    <a:r>
                      <a:rPr lang="en-US" sz="1600" kern="100" dirty="0">
                        <a:ln>
                          <a:solidFill>
                            <a:schemeClr val="tx1"/>
                          </a:solidFill>
                        </a:ln>
                        <a:solidFill>
                          <a:schemeClr val="tx1"/>
                        </a:solidFill>
                        <a:effectLst/>
                        <a:ea typeface="宋体" panose="02010600030101010101" pitchFamily="2" charset="-122"/>
                        <a:cs typeface="Times New Roman" panose="02020603050405020304" pitchFamily="18" charset="0"/>
                      </a:rPr>
                      <a:t> </a:t>
                    </a:r>
                    <a:endParaRPr lang="zh-CN" sz="1600" kern="100" dirty="0">
                      <a:ln>
                        <a:solidFill>
                          <a:schemeClr val="tx1"/>
                        </a:solidFill>
                      </a:ln>
                      <a:solidFill>
                        <a:schemeClr val="tx1"/>
                      </a:solidFill>
                      <a:effectLst/>
                      <a:ea typeface="宋体" panose="02010600030101010101" pitchFamily="2" charset="-122"/>
                      <a:cs typeface="Times New Roman" panose="02020603050405020304" pitchFamily="18" charset="0"/>
                    </a:endParaRPr>
                  </a:p>
                </p:txBody>
              </p:sp>
              <p:grpSp>
                <p:nvGrpSpPr>
                  <p:cNvPr id="40" name="组合 39"/>
                  <p:cNvGrpSpPr/>
                  <p:nvPr/>
                </p:nvGrpSpPr>
                <p:grpSpPr>
                  <a:xfrm>
                    <a:off x="1285875" y="371475"/>
                    <a:ext cx="657225" cy="104775"/>
                    <a:chOff x="0" y="0"/>
                    <a:chExt cx="923925" cy="104775"/>
                  </a:xfrm>
                  <a:grpFill/>
                </p:grpSpPr>
                <p:cxnSp>
                  <p:nvCxnSpPr>
                    <p:cNvPr id="48" name="直接箭头连接符 47"/>
                    <p:cNvCxnSpPr/>
                    <p:nvPr/>
                  </p:nvCxnSpPr>
                  <p:spPr>
                    <a:xfrm>
                      <a:off x="19050" y="0"/>
                      <a:ext cx="904875" cy="0"/>
                    </a:xfrm>
                    <a:prstGeom prst="straightConnector1">
                      <a:avLst/>
                    </a:prstGeom>
                    <a:grpFill/>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H="1">
                      <a:off x="0" y="104775"/>
                      <a:ext cx="904875" cy="0"/>
                    </a:xfrm>
                    <a:prstGeom prst="straightConnector1">
                      <a:avLst/>
                    </a:prstGeom>
                    <a:grpFill/>
                    <a:ln w="381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3295650" y="371475"/>
                    <a:ext cx="657225" cy="104775"/>
                    <a:chOff x="0" y="0"/>
                    <a:chExt cx="923925" cy="104775"/>
                  </a:xfrm>
                  <a:grpFill/>
                </p:grpSpPr>
                <p:cxnSp>
                  <p:nvCxnSpPr>
                    <p:cNvPr id="46" name="直接箭头连接符 45"/>
                    <p:cNvCxnSpPr/>
                    <p:nvPr/>
                  </p:nvCxnSpPr>
                  <p:spPr>
                    <a:xfrm>
                      <a:off x="19050" y="0"/>
                      <a:ext cx="904875" cy="0"/>
                    </a:xfrm>
                    <a:prstGeom prst="straightConnector1">
                      <a:avLst/>
                    </a:prstGeom>
                    <a:grpFill/>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H="1">
                      <a:off x="0" y="104775"/>
                      <a:ext cx="904875" cy="0"/>
                    </a:xfrm>
                    <a:prstGeom prst="straightConnector1">
                      <a:avLst/>
                    </a:prstGeom>
                    <a:grpFill/>
                    <a:ln w="381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5248275" y="0"/>
                    <a:ext cx="381000" cy="457200"/>
                    <a:chOff x="0" y="0"/>
                    <a:chExt cx="381000" cy="457200"/>
                  </a:xfrm>
                  <a:grpFill/>
                </p:grpSpPr>
                <p:cxnSp>
                  <p:nvCxnSpPr>
                    <p:cNvPr id="43" name="肘形连接符 42"/>
                    <p:cNvCxnSpPr/>
                    <p:nvPr/>
                  </p:nvCxnSpPr>
                  <p:spPr>
                    <a:xfrm flipV="1">
                      <a:off x="0" y="0"/>
                      <a:ext cx="247650" cy="457200"/>
                    </a:xfrm>
                    <a:prstGeom prst="bentConnector3">
                      <a:avLst>
                        <a:gd name="adj1" fmla="val 99333"/>
                      </a:avLst>
                    </a:prstGeom>
                    <a:grpFill/>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104775" y="19050"/>
                      <a:ext cx="142876" cy="247650"/>
                    </a:xfrm>
                    <a:prstGeom prst="line">
                      <a:avLst/>
                    </a:prstGeom>
                    <a:grpFill/>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57175" y="19050"/>
                      <a:ext cx="123825" cy="228600"/>
                    </a:xfrm>
                    <a:prstGeom prst="line">
                      <a:avLst/>
                    </a:prstGeom>
                    <a:grpFill/>
                    <a:ln w="38100">
                      <a:solidFill>
                        <a:srgbClr val="92D050"/>
                      </a:solidFill>
                    </a:ln>
                  </p:spPr>
                  <p:style>
                    <a:lnRef idx="1">
                      <a:schemeClr val="accent1"/>
                    </a:lnRef>
                    <a:fillRef idx="0">
                      <a:schemeClr val="accent1"/>
                    </a:fillRef>
                    <a:effectRef idx="0">
                      <a:schemeClr val="accent1"/>
                    </a:effectRef>
                    <a:fontRef idx="minor">
                      <a:schemeClr val="tx1"/>
                    </a:fontRef>
                  </p:style>
                </p:cxnSp>
              </p:grpSp>
            </p:grpSp>
          </p:grpSp>
          <p:sp>
            <p:nvSpPr>
              <p:cNvPr id="34" name="文本框 2"/>
              <p:cNvSpPr txBox="1">
                <a:spLocks noChangeArrowheads="1"/>
              </p:cNvSpPr>
              <p:nvPr/>
            </p:nvSpPr>
            <p:spPr bwMode="auto">
              <a:xfrm>
                <a:off x="5095458" y="0"/>
                <a:ext cx="666750" cy="298450"/>
              </a:xfrm>
              <a:prstGeom prst="rect">
                <a:avLst/>
              </a:prstGeom>
              <a:grpFill/>
              <a:ln w="38100">
                <a:noFill/>
                <a:miter lim="800000"/>
                <a:headEnd/>
                <a:tailEnd/>
              </a:ln>
            </p:spPr>
            <p:txBody>
              <a:bodyPr rot="0" vert="horz" wrap="square" lIns="91440" tIns="45720" rIns="91440" bIns="45720" anchor="ctr" anchorCtr="0">
                <a:noAutofit/>
              </a:bodyPr>
              <a:lstStyle/>
              <a:p>
                <a:pPr algn="just">
                  <a:spcAft>
                    <a:spcPts val="0"/>
                  </a:spcAft>
                </a:pPr>
                <a:r>
                  <a:rPr lang="zh-CN" sz="1600" kern="100">
                    <a:ln>
                      <a:solidFill>
                        <a:schemeClr val="tx1"/>
                      </a:solidFill>
                    </a:ln>
                    <a:effectLst/>
                    <a:latin typeface="Calibri" panose="020F0502020204030204" pitchFamily="34" charset="0"/>
                    <a:ea typeface="宋体" panose="02010600030101010101" pitchFamily="2" charset="-122"/>
                    <a:cs typeface="Times New Roman" panose="02020603050405020304" pitchFamily="18" charset="0"/>
                  </a:rPr>
                  <a:t>天线</a:t>
                </a:r>
              </a:p>
            </p:txBody>
          </p:sp>
        </p:grpSp>
      </p:grpSp>
      <p:sp>
        <p:nvSpPr>
          <p:cNvPr id="24" name="文本框 23"/>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6</a:t>
            </a:r>
            <a:endParaRPr lang="zh-CN" altLang="en-US" b="1" dirty="0">
              <a:solidFill>
                <a:schemeClr val="bg1"/>
              </a:solidFill>
            </a:endParaRPr>
          </a:p>
        </p:txBody>
      </p:sp>
    </p:spTree>
    <p:extLst>
      <p:ext uri="{BB962C8B-B14F-4D97-AF65-F5344CB8AC3E}">
        <p14:creationId xmlns:p14="http://schemas.microsoft.com/office/powerpoint/2010/main" val="40053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第三章	基于单片机的手指运动加速度</a:t>
            </a:r>
            <a:r>
              <a:rPr lang="zh-CN" altLang="en-US" b="1" dirty="0" smtClean="0">
                <a:latin typeface="微软雅黑" panose="020B0503020204020204" pitchFamily="34" charset="-122"/>
                <a:ea typeface="微软雅黑" panose="020B0503020204020204" pitchFamily="34" charset="-122"/>
              </a:rPr>
              <a:t>数据</a:t>
            </a:r>
            <a:r>
              <a:rPr lang="zh-CN" altLang="en-US" b="1" dirty="0">
                <a:latin typeface="微软雅黑" panose="020B0503020204020204" pitchFamily="34" charset="-122"/>
                <a:ea typeface="微软雅黑" panose="020B0503020204020204" pitchFamily="34" charset="-122"/>
              </a:rPr>
              <a:t>处理原理及要求</a:t>
            </a:r>
          </a:p>
        </p:txBody>
      </p:sp>
      <mc:AlternateContent xmlns:mc="http://schemas.openxmlformats.org/markup-compatibility/2006" xmlns:a14="http://schemas.microsoft.com/office/drawing/2010/main">
        <mc:Choice Requires="a14">
          <p:sp>
            <p:nvSpPr>
              <p:cNvPr id="29" name="副标题 28"/>
              <p:cNvSpPr>
                <a:spLocks noGrp="1"/>
              </p:cNvSpPr>
              <p:nvPr>
                <p:ph type="subTitle" idx="1"/>
              </p:nvPr>
            </p:nvSpPr>
            <p:spPr>
              <a:xfrm>
                <a:off x="899592" y="1954699"/>
                <a:ext cx="8064896" cy="2039592"/>
              </a:xfrm>
            </p:spPr>
            <p:txBody>
              <a:bodyPr>
                <a:normAutofit/>
              </a:bodyPr>
              <a:lstStyle/>
              <a:p>
                <a:pPr algn="l"/>
                <a:r>
                  <a:rPr lang="en-US" altLang="zh-CN" sz="2400" b="1" dirty="0" smtClean="0">
                    <a:solidFill>
                      <a:schemeClr val="accent1">
                        <a:lumMod val="40000"/>
                        <a:lumOff val="60000"/>
                      </a:schemeClr>
                    </a:solidFill>
                    <a:latin typeface="微软雅黑" panose="020B0503020204020204" pitchFamily="34" charset="-122"/>
                    <a:ea typeface="微软雅黑" panose="020B0503020204020204" pitchFamily="34" charset="-122"/>
                  </a:rPr>
                  <a:t>1.</a:t>
                </a:r>
                <a:r>
                  <a:rPr lang="zh-CN" altLang="en-US" sz="2400" b="1" dirty="0" smtClean="0">
                    <a:solidFill>
                      <a:schemeClr val="accent1">
                        <a:lumMod val="40000"/>
                        <a:lumOff val="60000"/>
                      </a:schemeClr>
                    </a:solidFill>
                    <a:latin typeface="微软雅黑" panose="020B0503020204020204" pitchFamily="34" charset="-122"/>
                    <a:ea typeface="微软雅黑" panose="020B0503020204020204" pitchFamily="34" charset="-122"/>
                  </a:rPr>
                  <a:t>倾角测量原理：</a:t>
                </a:r>
                <a:r>
                  <a:rPr lang="en-US" altLang="zh-CN" sz="2400" dirty="0">
                    <a:solidFill>
                      <a:schemeClr val="accent1">
                        <a:lumMod val="40000"/>
                        <a:lumOff val="60000"/>
                      </a:schemeClr>
                    </a:solidFill>
                  </a:rPr>
                  <a:t> </a:t>
                </a:r>
                <a:endParaRPr lang="en-US" altLang="zh-CN" sz="2400" dirty="0" smtClean="0">
                  <a:solidFill>
                    <a:schemeClr val="accent1">
                      <a:lumMod val="40000"/>
                      <a:lumOff val="60000"/>
                    </a:schemeClr>
                  </a:solidFill>
                </a:endParaRPr>
              </a:p>
              <a:p>
                <a:pPr algn="l"/>
                <a:endParaRPr lang="en-US" altLang="zh-CN" sz="2400" dirty="0"/>
              </a:p>
              <a:p>
                <a:pPr algn="l"/>
                <a14:m>
                  <m:oMath xmlns:m="http://schemas.openxmlformats.org/officeDocument/2006/math">
                    <m:r>
                      <a:rPr lang="en-US" altLang="zh-CN" sz="2400" b="1" i="1">
                        <a:latin typeface="Cambria Math" panose="02040503050406030204" pitchFamily="18" charset="0"/>
                      </a:rPr>
                      <m:t>𝜶</m:t>
                    </m:r>
                    <m:r>
                      <a:rPr lang="en-US" altLang="zh-CN" sz="2400" b="1" i="1">
                        <a:latin typeface="Cambria Math" panose="02040503050406030204" pitchFamily="18" charset="0"/>
                      </a:rPr>
                      <m:t>=</m:t>
                    </m:r>
                    <m:func>
                      <m:funcPr>
                        <m:ctrlPr>
                          <a:rPr lang="zh-CN" altLang="zh-CN" sz="2400" b="1" i="1">
                            <a:latin typeface="Cambria Math" panose="02040503050406030204" pitchFamily="18" charset="0"/>
                          </a:rPr>
                        </m:ctrlPr>
                      </m:funcPr>
                      <m:fName>
                        <m:sSup>
                          <m:sSupPr>
                            <m:ctrlPr>
                              <a:rPr lang="zh-CN" altLang="zh-CN" sz="2400" b="1" i="1">
                                <a:latin typeface="Cambria Math" panose="02040503050406030204" pitchFamily="18" charset="0"/>
                              </a:rPr>
                            </m:ctrlPr>
                          </m:sSupPr>
                          <m:e>
                            <m:r>
                              <a:rPr lang="en-US" altLang="zh-CN" sz="2400" b="1" i="1">
                                <a:latin typeface="Cambria Math" panose="02040503050406030204" pitchFamily="18" charset="0"/>
                              </a:rPr>
                              <m:t>𝒕𝒂𝒏</m:t>
                            </m:r>
                          </m:e>
                          <m:sup>
                            <m:r>
                              <a:rPr lang="en-US" altLang="zh-CN" sz="2400" b="1" i="1">
                                <a:latin typeface="Cambria Math" panose="02040503050406030204" pitchFamily="18" charset="0"/>
                              </a:rPr>
                              <m:t>−</m:t>
                            </m:r>
                            <m:r>
                              <a:rPr lang="en-US" altLang="zh-CN" sz="2400" b="1" i="1">
                                <a:latin typeface="Cambria Math" panose="02040503050406030204" pitchFamily="18" charset="0"/>
                              </a:rPr>
                              <m:t>𝟏</m:t>
                            </m:r>
                          </m:sup>
                        </m:sSup>
                      </m:fName>
                      <m:e>
                        <m:d>
                          <m:dPr>
                            <m:begChr m:val="{"/>
                            <m:endChr m:val="}"/>
                            <m:ctrlPr>
                              <a:rPr lang="zh-CN" altLang="zh-CN" sz="2400" b="1" i="1">
                                <a:latin typeface="Cambria Math" panose="02040503050406030204" pitchFamily="18" charset="0"/>
                              </a:rPr>
                            </m:ctrlPr>
                          </m:dPr>
                          <m:e>
                            <m:f>
                              <m:fPr>
                                <m:ctrlPr>
                                  <a:rPr lang="zh-CN" altLang="zh-CN" sz="2400" b="1" i="1">
                                    <a:latin typeface="Cambria Math" panose="02040503050406030204" pitchFamily="18" charset="0"/>
                                  </a:rPr>
                                </m:ctrlPr>
                              </m:fPr>
                              <m:num>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𝑨</m:t>
                                    </m:r>
                                  </m:e>
                                  <m:sub>
                                    <m:r>
                                      <a:rPr lang="en-US" altLang="zh-CN" sz="2400" b="1" i="1">
                                        <a:latin typeface="Cambria Math" panose="02040503050406030204" pitchFamily="18" charset="0"/>
                                      </a:rPr>
                                      <m:t>𝒙</m:t>
                                    </m:r>
                                  </m:sub>
                                  <m:sup>
                                    <m:r>
                                      <a:rPr lang="en-US" altLang="zh-CN" sz="2400" b="1" i="1">
                                        <a:latin typeface="Cambria Math" panose="02040503050406030204" pitchFamily="18" charset="0"/>
                                      </a:rPr>
                                      <m:t> </m:t>
                                    </m:r>
                                  </m:sup>
                                </m:sSubSup>
                              </m:num>
                              <m:den>
                                <m:rad>
                                  <m:radPr>
                                    <m:degHide m:val="on"/>
                                    <m:ctrlPr>
                                      <a:rPr lang="zh-CN" altLang="zh-CN" sz="2400" b="1" i="1">
                                        <a:latin typeface="Cambria Math" panose="02040503050406030204" pitchFamily="18" charset="0"/>
                                      </a:rPr>
                                    </m:ctrlPr>
                                  </m:radPr>
                                  <m:deg/>
                                  <m:e>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𝑨</m:t>
                                        </m:r>
                                      </m:e>
                                      <m:sub>
                                        <m:r>
                                          <a:rPr lang="en-US" altLang="zh-CN" sz="2400" b="1" i="1">
                                            <a:latin typeface="Cambria Math" panose="02040503050406030204" pitchFamily="18" charset="0"/>
                                          </a:rPr>
                                          <m:t>𝒚</m:t>
                                        </m:r>
                                      </m:sub>
                                      <m:sup>
                                        <m:r>
                                          <a:rPr lang="en-US" altLang="zh-CN" sz="2400" b="1" i="1">
                                            <a:latin typeface="Cambria Math" panose="02040503050406030204" pitchFamily="18" charset="0"/>
                                          </a:rPr>
                                          <m:t>𝟐</m:t>
                                        </m:r>
                                      </m:sup>
                                    </m:sSubSup>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𝑨</m:t>
                                        </m:r>
                                      </m:e>
                                      <m:sub>
                                        <m:r>
                                          <a:rPr lang="en-US" altLang="zh-CN" sz="2400" b="1" i="1">
                                            <a:latin typeface="Cambria Math" panose="02040503050406030204" pitchFamily="18" charset="0"/>
                                          </a:rPr>
                                          <m:t>𝒛</m:t>
                                        </m:r>
                                      </m:sub>
                                      <m:sup>
                                        <m:r>
                                          <a:rPr lang="en-US" altLang="zh-CN" sz="2400" b="1" i="1">
                                            <a:latin typeface="Cambria Math" panose="02040503050406030204" pitchFamily="18" charset="0"/>
                                          </a:rPr>
                                          <m:t>𝟐</m:t>
                                        </m:r>
                                      </m:sup>
                                    </m:sSubSup>
                                  </m:e>
                                </m:rad>
                              </m:den>
                            </m:f>
                          </m:e>
                        </m:d>
                      </m:e>
                    </m:func>
                  </m:oMath>
                </a14:m>
                <a:r>
                  <a:rPr lang="en-US" altLang="zh-CN" sz="2400" b="1" dirty="0"/>
                  <a:t>     </a:t>
                </a:r>
                <a:r>
                  <a:rPr lang="en-US" altLang="zh-CN" sz="2400" b="1" dirty="0" smtClean="0"/>
                  <a:t>	</a:t>
                </a:r>
                <a14:m>
                  <m:oMath xmlns:m="http://schemas.openxmlformats.org/officeDocument/2006/math">
                    <m:r>
                      <a:rPr lang="en-US" altLang="zh-CN" sz="2400" b="1" i="1">
                        <a:latin typeface="Cambria Math" panose="02040503050406030204" pitchFamily="18" charset="0"/>
                      </a:rPr>
                      <m:t>𝜷</m:t>
                    </m:r>
                    <m:r>
                      <a:rPr lang="en-US" altLang="zh-CN" sz="2400" b="1" i="1">
                        <a:latin typeface="Cambria Math" panose="02040503050406030204" pitchFamily="18" charset="0"/>
                      </a:rPr>
                      <m:t>=</m:t>
                    </m:r>
                    <m:func>
                      <m:funcPr>
                        <m:ctrlPr>
                          <a:rPr lang="zh-CN" altLang="zh-CN" sz="2400" b="1" i="1">
                            <a:latin typeface="Cambria Math" panose="02040503050406030204" pitchFamily="18" charset="0"/>
                          </a:rPr>
                        </m:ctrlPr>
                      </m:funcPr>
                      <m:fName>
                        <m:sSup>
                          <m:sSupPr>
                            <m:ctrlPr>
                              <a:rPr lang="zh-CN" altLang="zh-CN" sz="2400" b="1" i="1">
                                <a:latin typeface="Cambria Math" panose="02040503050406030204" pitchFamily="18" charset="0"/>
                              </a:rPr>
                            </m:ctrlPr>
                          </m:sSupPr>
                          <m:e>
                            <m:r>
                              <a:rPr lang="en-US" altLang="zh-CN" sz="2400" b="1" i="1">
                                <a:latin typeface="Cambria Math" panose="02040503050406030204" pitchFamily="18" charset="0"/>
                              </a:rPr>
                              <m:t>𝒕𝒂𝒏</m:t>
                            </m:r>
                          </m:e>
                          <m:sup>
                            <m:r>
                              <a:rPr lang="en-US" altLang="zh-CN" sz="2400" b="1" i="1">
                                <a:latin typeface="Cambria Math" panose="02040503050406030204" pitchFamily="18" charset="0"/>
                              </a:rPr>
                              <m:t>−</m:t>
                            </m:r>
                            <m:r>
                              <a:rPr lang="en-US" altLang="zh-CN" sz="2400" b="1" i="1">
                                <a:latin typeface="Cambria Math" panose="02040503050406030204" pitchFamily="18" charset="0"/>
                              </a:rPr>
                              <m:t>𝟏</m:t>
                            </m:r>
                          </m:sup>
                        </m:sSup>
                      </m:fName>
                      <m:e>
                        <m:d>
                          <m:dPr>
                            <m:begChr m:val="{"/>
                            <m:endChr m:val="}"/>
                            <m:ctrlPr>
                              <a:rPr lang="zh-CN" altLang="zh-CN" sz="2400" b="1" i="1">
                                <a:latin typeface="Cambria Math" panose="02040503050406030204" pitchFamily="18" charset="0"/>
                              </a:rPr>
                            </m:ctrlPr>
                          </m:dPr>
                          <m:e>
                            <m:f>
                              <m:fPr>
                                <m:ctrlPr>
                                  <a:rPr lang="zh-CN" altLang="zh-CN" sz="2400" b="1" i="1">
                                    <a:latin typeface="Cambria Math" panose="02040503050406030204" pitchFamily="18" charset="0"/>
                                  </a:rPr>
                                </m:ctrlPr>
                              </m:fPr>
                              <m:num>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𝑨</m:t>
                                    </m:r>
                                  </m:e>
                                  <m:sub>
                                    <m:r>
                                      <a:rPr lang="en-US" altLang="zh-CN" sz="2400" b="1" i="1">
                                        <a:latin typeface="Cambria Math" panose="02040503050406030204" pitchFamily="18" charset="0"/>
                                      </a:rPr>
                                      <m:t>𝒚</m:t>
                                    </m:r>
                                  </m:sub>
                                  <m:sup>
                                    <m:r>
                                      <a:rPr lang="en-US" altLang="zh-CN" sz="2400" b="1" i="1">
                                        <a:latin typeface="Cambria Math" panose="02040503050406030204" pitchFamily="18" charset="0"/>
                                      </a:rPr>
                                      <m:t> </m:t>
                                    </m:r>
                                  </m:sup>
                                </m:sSubSup>
                              </m:num>
                              <m:den>
                                <m:rad>
                                  <m:radPr>
                                    <m:degHide m:val="on"/>
                                    <m:ctrlPr>
                                      <a:rPr lang="zh-CN" altLang="zh-CN" sz="2400" b="1" i="1">
                                        <a:latin typeface="Cambria Math" panose="02040503050406030204" pitchFamily="18" charset="0"/>
                                      </a:rPr>
                                    </m:ctrlPr>
                                  </m:radPr>
                                  <m:deg/>
                                  <m:e>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𝑨</m:t>
                                        </m:r>
                                      </m:e>
                                      <m:sub>
                                        <m:r>
                                          <a:rPr lang="en-US" altLang="zh-CN" sz="2400" b="1" i="1">
                                            <a:latin typeface="Cambria Math" panose="02040503050406030204" pitchFamily="18" charset="0"/>
                                          </a:rPr>
                                          <m:t>𝑿</m:t>
                                        </m:r>
                                      </m:sub>
                                      <m:sup>
                                        <m:r>
                                          <a:rPr lang="en-US" altLang="zh-CN" sz="2400" b="1" i="1">
                                            <a:latin typeface="Cambria Math" panose="02040503050406030204" pitchFamily="18" charset="0"/>
                                          </a:rPr>
                                          <m:t>𝟐</m:t>
                                        </m:r>
                                      </m:sup>
                                    </m:sSubSup>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𝑨</m:t>
                                        </m:r>
                                      </m:e>
                                      <m:sub>
                                        <m:r>
                                          <a:rPr lang="en-US" altLang="zh-CN" sz="2400" b="1" i="1">
                                            <a:latin typeface="Cambria Math" panose="02040503050406030204" pitchFamily="18" charset="0"/>
                                          </a:rPr>
                                          <m:t>𝒛</m:t>
                                        </m:r>
                                      </m:sub>
                                      <m:sup>
                                        <m:r>
                                          <a:rPr lang="en-US" altLang="zh-CN" sz="2400" b="1" i="1">
                                            <a:latin typeface="Cambria Math" panose="02040503050406030204" pitchFamily="18" charset="0"/>
                                          </a:rPr>
                                          <m:t>𝟐</m:t>
                                        </m:r>
                                      </m:sup>
                                    </m:sSubSup>
                                  </m:e>
                                </m:rad>
                              </m:den>
                            </m:f>
                          </m:e>
                        </m:d>
                      </m:e>
                    </m:func>
                  </m:oMath>
                </a14:m>
                <a:r>
                  <a:rPr lang="en-US" altLang="zh-CN" sz="2400" b="1" dirty="0"/>
                  <a:t>     </a:t>
                </a:r>
                <a:endParaRPr lang="zh-CN" altLang="zh-CN" sz="2400" b="1" dirty="0"/>
              </a:p>
              <a:p>
                <a:endParaRPr lang="zh-CN" altLang="zh-CN" sz="2400" dirty="0"/>
              </a:p>
            </p:txBody>
          </p:sp>
        </mc:Choice>
        <mc:Fallback xmlns="">
          <p:sp>
            <p:nvSpPr>
              <p:cNvPr id="29" name="副标题 28"/>
              <p:cNvSpPr>
                <a:spLocks noGrp="1" noRot="1" noChangeAspect="1" noMove="1" noResize="1" noEditPoints="1" noAdjustHandles="1" noChangeArrowheads="1" noChangeShapeType="1" noTextEdit="1"/>
              </p:cNvSpPr>
              <p:nvPr>
                <p:ph type="subTitle" idx="1"/>
              </p:nvPr>
            </p:nvSpPr>
            <p:spPr>
              <a:xfrm>
                <a:off x="899592" y="1954699"/>
                <a:ext cx="8064896" cy="2039592"/>
              </a:xfrm>
              <a:blipFill rotWithShape="0">
                <a:blip r:embed="rId3"/>
                <a:stretch>
                  <a:fillRect l="-1209" t="-2695"/>
                </a:stretch>
              </a:blipFill>
            </p:spPr>
            <p:txBody>
              <a:bodyPr/>
              <a:lstStyle/>
              <a:p>
                <a:r>
                  <a:rPr lang="zh-CN" altLang="en-US">
                    <a:noFill/>
                  </a:rPr>
                  <a:t> </a:t>
                </a:r>
              </a:p>
            </p:txBody>
          </p:sp>
        </mc:Fallback>
      </mc:AlternateContent>
      <p:grpSp>
        <p:nvGrpSpPr>
          <p:cNvPr id="24" name="组合 23"/>
          <p:cNvGrpSpPr/>
          <p:nvPr/>
        </p:nvGrpSpPr>
        <p:grpSpPr>
          <a:xfrm>
            <a:off x="1187624" y="4210434"/>
            <a:ext cx="6408712" cy="2026878"/>
            <a:chOff x="0" y="0"/>
            <a:chExt cx="5286375" cy="1531226"/>
          </a:xfrm>
          <a:solidFill>
            <a:schemeClr val="bg1">
              <a:lumMod val="50000"/>
              <a:lumOff val="50000"/>
            </a:schemeClr>
          </a:solidFill>
        </p:grpSpPr>
        <p:grpSp>
          <p:nvGrpSpPr>
            <p:cNvPr id="25" name="组合 24"/>
            <p:cNvGrpSpPr/>
            <p:nvPr/>
          </p:nvGrpSpPr>
          <p:grpSpPr>
            <a:xfrm>
              <a:off x="0" y="0"/>
              <a:ext cx="2219327" cy="1495423"/>
              <a:chOff x="-106892" y="0"/>
              <a:chExt cx="2992967" cy="1752599"/>
            </a:xfrm>
            <a:grpFill/>
          </p:grpSpPr>
          <p:sp>
            <p:nvSpPr>
              <p:cNvPr id="66" name="矩形 65"/>
              <p:cNvSpPr/>
              <p:nvPr/>
            </p:nvSpPr>
            <p:spPr>
              <a:xfrm>
                <a:off x="-106892" y="993512"/>
                <a:ext cx="345017" cy="334892"/>
              </a:xfrm>
              <a:prstGeom prst="rect">
                <a:avLst/>
              </a:prstGeom>
              <a:no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600" kern="100">
                    <a:solidFill>
                      <a:schemeClr val="tx1"/>
                    </a:solidFill>
                    <a:effectLst/>
                    <a:ea typeface="宋体" panose="02010600030101010101" pitchFamily="2" charset="-122"/>
                    <a:cs typeface="Times New Roman" panose="02020603050405020304" pitchFamily="18" charset="0"/>
                  </a:rPr>
                  <a:t>X</a:t>
                </a:r>
                <a:endParaRPr lang="zh-CN" sz="1600" kern="100">
                  <a:solidFill>
                    <a:schemeClr val="tx1"/>
                  </a:solidFill>
                  <a:effectLst/>
                  <a:ea typeface="宋体" panose="02010600030101010101" pitchFamily="2" charset="-122"/>
                  <a:cs typeface="Times New Roman" panose="02020603050405020304" pitchFamily="18" charset="0"/>
                </a:endParaRPr>
              </a:p>
            </p:txBody>
          </p:sp>
          <p:grpSp>
            <p:nvGrpSpPr>
              <p:cNvPr id="67" name="组合 66"/>
              <p:cNvGrpSpPr/>
              <p:nvPr/>
            </p:nvGrpSpPr>
            <p:grpSpPr>
              <a:xfrm>
                <a:off x="161925" y="0"/>
                <a:ext cx="2724150" cy="1752599"/>
                <a:chOff x="0" y="0"/>
                <a:chExt cx="2724150" cy="1752599"/>
              </a:xfrm>
              <a:grpFill/>
            </p:grpSpPr>
            <p:grpSp>
              <p:nvGrpSpPr>
                <p:cNvPr id="68" name="组合 67"/>
                <p:cNvGrpSpPr/>
                <p:nvPr/>
              </p:nvGrpSpPr>
              <p:grpSpPr>
                <a:xfrm>
                  <a:off x="0" y="0"/>
                  <a:ext cx="2724150" cy="1752599"/>
                  <a:chOff x="0" y="0"/>
                  <a:chExt cx="2724150" cy="1752599"/>
                </a:xfrm>
                <a:grpFill/>
              </p:grpSpPr>
              <p:grpSp>
                <p:nvGrpSpPr>
                  <p:cNvPr id="70" name="组合 69"/>
                  <p:cNvGrpSpPr/>
                  <p:nvPr/>
                </p:nvGrpSpPr>
                <p:grpSpPr>
                  <a:xfrm>
                    <a:off x="0" y="0"/>
                    <a:ext cx="2724150" cy="1752599"/>
                    <a:chOff x="0" y="0"/>
                    <a:chExt cx="2724150" cy="1752599"/>
                  </a:xfrm>
                  <a:grpFill/>
                </p:grpSpPr>
                <p:cxnSp>
                  <p:nvCxnSpPr>
                    <p:cNvPr id="72" name="直接箭头连接符 71"/>
                    <p:cNvCxnSpPr/>
                    <p:nvPr/>
                  </p:nvCxnSpPr>
                  <p:spPr>
                    <a:xfrm rot="5400000">
                      <a:off x="471488" y="1166812"/>
                      <a:ext cx="1171575" cy="0"/>
                    </a:xfrm>
                    <a:prstGeom prst="straightConnector1">
                      <a:avLst/>
                    </a:prstGeom>
                    <a:grpFill/>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3" name="立方体 72"/>
                    <p:cNvSpPr/>
                    <p:nvPr/>
                  </p:nvSpPr>
                  <p:spPr>
                    <a:xfrm>
                      <a:off x="152400" y="0"/>
                      <a:ext cx="1666875" cy="895350"/>
                    </a:xfrm>
                    <a:prstGeom prst="cube">
                      <a:avLst>
                        <a:gd name="adj" fmla="val 63242"/>
                      </a:avLst>
                    </a:prstGeom>
                    <a:solidFill>
                      <a:srgbClr val="515151"/>
                    </a:solidFill>
                    <a:ln w="38100">
                      <a:solidFill>
                        <a:schemeClr val="tx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200">
                        <a:solidFill>
                          <a:schemeClr val="tx1"/>
                        </a:solidFill>
                      </a:endParaRPr>
                    </a:p>
                  </p:txBody>
                </p:sp>
                <p:cxnSp>
                  <p:nvCxnSpPr>
                    <p:cNvPr id="74" name="直接箭头连接符 73"/>
                    <p:cNvCxnSpPr/>
                    <p:nvPr/>
                  </p:nvCxnSpPr>
                  <p:spPr>
                    <a:xfrm flipH="1">
                      <a:off x="0" y="723900"/>
                      <a:ext cx="714375" cy="723900"/>
                    </a:xfrm>
                    <a:prstGeom prst="straightConnector1">
                      <a:avLst/>
                    </a:prstGeom>
                    <a:grp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1552575" y="447675"/>
                      <a:ext cx="1171575" cy="0"/>
                    </a:xfrm>
                    <a:prstGeom prst="straightConnector1">
                      <a:avLst/>
                    </a:prstGeom>
                    <a:grpFill/>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71" name="矩形 70"/>
                  <p:cNvSpPr/>
                  <p:nvPr/>
                </p:nvSpPr>
                <p:spPr>
                  <a:xfrm>
                    <a:off x="2324100" y="84803"/>
                    <a:ext cx="357293" cy="334297"/>
                  </a:xfrm>
                  <a:prstGeom prst="rect">
                    <a:avLst/>
                  </a:prstGeom>
                  <a:no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600" kern="100">
                        <a:solidFill>
                          <a:schemeClr val="tx1"/>
                        </a:solidFill>
                        <a:effectLst/>
                        <a:ea typeface="宋体" panose="02010600030101010101" pitchFamily="2" charset="-122"/>
                        <a:cs typeface="Times New Roman" panose="02020603050405020304" pitchFamily="18" charset="0"/>
                      </a:rPr>
                      <a:t>Y</a:t>
                    </a:r>
                    <a:endParaRPr lang="zh-CN" sz="1600" kern="100">
                      <a:solidFill>
                        <a:schemeClr val="tx1"/>
                      </a:solidFill>
                      <a:effectLst/>
                      <a:ea typeface="宋体" panose="02010600030101010101" pitchFamily="2" charset="-122"/>
                      <a:cs typeface="Times New Roman" panose="02020603050405020304" pitchFamily="18" charset="0"/>
                    </a:endParaRPr>
                  </a:p>
                </p:txBody>
              </p:sp>
            </p:grpSp>
            <p:sp>
              <p:nvSpPr>
                <p:cNvPr id="69" name="矩形 68"/>
                <p:cNvSpPr/>
                <p:nvPr/>
              </p:nvSpPr>
              <p:spPr>
                <a:xfrm>
                  <a:off x="1085850" y="1285875"/>
                  <a:ext cx="366289" cy="371474"/>
                </a:xfrm>
                <a:prstGeom prst="rect">
                  <a:avLst/>
                </a:prstGeom>
                <a:no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600" kern="100">
                      <a:solidFill>
                        <a:schemeClr val="tx1"/>
                      </a:solidFill>
                      <a:effectLst/>
                      <a:ea typeface="宋体" panose="02010600030101010101" pitchFamily="2" charset="-122"/>
                      <a:cs typeface="Times New Roman" panose="02020603050405020304" pitchFamily="18" charset="0"/>
                    </a:rPr>
                    <a:t>g</a:t>
                  </a:r>
                  <a:endParaRPr lang="zh-CN" sz="1600" kern="100">
                    <a:solidFill>
                      <a:schemeClr val="tx1"/>
                    </a:solidFill>
                    <a:effectLst/>
                    <a:ea typeface="宋体" panose="02010600030101010101" pitchFamily="2" charset="-122"/>
                    <a:cs typeface="Times New Roman" panose="02020603050405020304" pitchFamily="18" charset="0"/>
                  </a:endParaRPr>
                </a:p>
              </p:txBody>
            </p:sp>
          </p:grpSp>
        </p:grpSp>
        <p:grpSp>
          <p:nvGrpSpPr>
            <p:cNvPr id="26" name="组合 25"/>
            <p:cNvGrpSpPr/>
            <p:nvPr/>
          </p:nvGrpSpPr>
          <p:grpSpPr>
            <a:xfrm>
              <a:off x="2657475" y="8664"/>
              <a:ext cx="2628900" cy="1522562"/>
              <a:chOff x="0" y="-861"/>
              <a:chExt cx="2628900" cy="1522562"/>
            </a:xfrm>
            <a:grpFill/>
          </p:grpSpPr>
          <p:sp>
            <p:nvSpPr>
              <p:cNvPr id="27" name="矩形 26"/>
              <p:cNvSpPr/>
              <p:nvPr/>
            </p:nvSpPr>
            <p:spPr>
              <a:xfrm>
                <a:off x="2362200" y="514350"/>
                <a:ext cx="266700" cy="248920"/>
              </a:xfrm>
              <a:prstGeom prst="rect">
                <a:avLst/>
              </a:prstGeom>
              <a:no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600" kern="100">
                    <a:solidFill>
                      <a:schemeClr val="tx1"/>
                    </a:solidFill>
                    <a:effectLst/>
                    <a:ea typeface="宋体" panose="02010600030101010101" pitchFamily="2" charset="-122"/>
                    <a:cs typeface="Times New Roman" panose="02020603050405020304" pitchFamily="18" charset="0"/>
                  </a:rPr>
                  <a:t>β</a:t>
                </a:r>
              </a:p>
            </p:txBody>
          </p:sp>
          <p:sp>
            <p:nvSpPr>
              <p:cNvPr id="28" name="矩形 27"/>
              <p:cNvSpPr/>
              <p:nvPr/>
            </p:nvSpPr>
            <p:spPr>
              <a:xfrm>
                <a:off x="0" y="962025"/>
                <a:ext cx="255835" cy="249463"/>
              </a:xfrm>
              <a:prstGeom prst="rect">
                <a:avLst/>
              </a:prstGeom>
              <a:no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600" kern="100">
                    <a:solidFill>
                      <a:schemeClr val="tx1"/>
                    </a:solidFill>
                    <a:effectLst/>
                    <a:ea typeface="宋体" panose="02010600030101010101" pitchFamily="2" charset="-122"/>
                    <a:cs typeface="Times New Roman" panose="02020603050405020304" pitchFamily="18" charset="0"/>
                  </a:rPr>
                  <a:t>α</a:t>
                </a:r>
              </a:p>
            </p:txBody>
          </p:sp>
          <p:grpSp>
            <p:nvGrpSpPr>
              <p:cNvPr id="50" name="组合 49"/>
              <p:cNvGrpSpPr/>
              <p:nvPr/>
            </p:nvGrpSpPr>
            <p:grpSpPr>
              <a:xfrm>
                <a:off x="247650" y="361950"/>
                <a:ext cx="2305050" cy="966475"/>
                <a:chOff x="57150" y="-19049"/>
                <a:chExt cx="2305050" cy="966475"/>
              </a:xfrm>
              <a:grpFill/>
            </p:grpSpPr>
            <p:cxnSp>
              <p:nvCxnSpPr>
                <p:cNvPr id="64" name="直接连接符 63"/>
                <p:cNvCxnSpPr/>
                <p:nvPr/>
              </p:nvCxnSpPr>
              <p:spPr>
                <a:xfrm flipV="1">
                  <a:off x="57150" y="1"/>
                  <a:ext cx="800100" cy="94742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3875" y="-19049"/>
                  <a:ext cx="183832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rot="1231172">
                <a:off x="90494" y="-861"/>
                <a:ext cx="2219327" cy="1522562"/>
                <a:chOff x="-106892" y="0"/>
                <a:chExt cx="2992967" cy="1784402"/>
              </a:xfrm>
              <a:grpFill/>
            </p:grpSpPr>
            <p:sp>
              <p:nvSpPr>
                <p:cNvPr id="54" name="矩形 53"/>
                <p:cNvSpPr/>
                <p:nvPr/>
              </p:nvSpPr>
              <p:spPr>
                <a:xfrm>
                  <a:off x="-106892" y="993512"/>
                  <a:ext cx="345017" cy="292364"/>
                </a:xfrm>
                <a:prstGeom prst="rect">
                  <a:avLst/>
                </a:prstGeom>
                <a:no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600" kern="100">
                      <a:solidFill>
                        <a:schemeClr val="tx1"/>
                      </a:solidFill>
                      <a:effectLst/>
                      <a:ea typeface="宋体" panose="02010600030101010101" pitchFamily="2" charset="-122"/>
                      <a:cs typeface="Times New Roman" panose="02020603050405020304" pitchFamily="18" charset="0"/>
                    </a:rPr>
                    <a:t>X</a:t>
                  </a:r>
                  <a:endParaRPr lang="zh-CN" sz="1600" kern="100">
                    <a:solidFill>
                      <a:schemeClr val="tx1"/>
                    </a:solidFill>
                    <a:effectLst/>
                    <a:ea typeface="宋体" panose="02010600030101010101" pitchFamily="2" charset="-122"/>
                    <a:cs typeface="Times New Roman" panose="02020603050405020304" pitchFamily="18" charset="0"/>
                  </a:endParaRPr>
                </a:p>
              </p:txBody>
            </p:sp>
            <p:grpSp>
              <p:nvGrpSpPr>
                <p:cNvPr id="55" name="组合 54"/>
                <p:cNvGrpSpPr/>
                <p:nvPr/>
              </p:nvGrpSpPr>
              <p:grpSpPr>
                <a:xfrm>
                  <a:off x="161925" y="0"/>
                  <a:ext cx="2724150" cy="1784402"/>
                  <a:chOff x="0" y="0"/>
                  <a:chExt cx="2724150" cy="1784402"/>
                </a:xfrm>
                <a:grpFill/>
              </p:grpSpPr>
              <p:grpSp>
                <p:nvGrpSpPr>
                  <p:cNvPr id="56" name="组合 55"/>
                  <p:cNvGrpSpPr/>
                  <p:nvPr/>
                </p:nvGrpSpPr>
                <p:grpSpPr>
                  <a:xfrm>
                    <a:off x="0" y="0"/>
                    <a:ext cx="2724150" cy="1784402"/>
                    <a:chOff x="0" y="0"/>
                    <a:chExt cx="2724150" cy="1784402"/>
                  </a:xfrm>
                  <a:grpFill/>
                </p:grpSpPr>
                <p:grpSp>
                  <p:nvGrpSpPr>
                    <p:cNvPr id="58" name="组合 57"/>
                    <p:cNvGrpSpPr/>
                    <p:nvPr/>
                  </p:nvGrpSpPr>
                  <p:grpSpPr>
                    <a:xfrm>
                      <a:off x="0" y="0"/>
                      <a:ext cx="2724150" cy="1784402"/>
                      <a:chOff x="0" y="0"/>
                      <a:chExt cx="2724150" cy="1784402"/>
                    </a:xfrm>
                    <a:grpFill/>
                  </p:grpSpPr>
                  <p:cxnSp>
                    <p:nvCxnSpPr>
                      <p:cNvPr id="60" name="直接箭头连接符 59"/>
                      <p:cNvCxnSpPr/>
                      <p:nvPr/>
                    </p:nvCxnSpPr>
                    <p:spPr>
                      <a:xfrm rot="20368828">
                        <a:off x="1307724" y="540680"/>
                        <a:ext cx="0" cy="1243722"/>
                      </a:xfrm>
                      <a:prstGeom prst="straightConnector1">
                        <a:avLst/>
                      </a:prstGeom>
                      <a:grpFill/>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1" name="立方体 60"/>
                      <p:cNvSpPr/>
                      <p:nvPr/>
                    </p:nvSpPr>
                    <p:spPr>
                      <a:xfrm>
                        <a:off x="152400" y="0"/>
                        <a:ext cx="1666875" cy="895350"/>
                      </a:xfrm>
                      <a:prstGeom prst="cube">
                        <a:avLst>
                          <a:gd name="adj" fmla="val 63242"/>
                        </a:avLst>
                      </a:prstGeom>
                      <a:solidFill>
                        <a:srgbClr val="515151"/>
                      </a:solidFill>
                      <a:ln w="38100">
                        <a:solidFill>
                          <a:schemeClr val="tx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200">
                          <a:solidFill>
                            <a:schemeClr val="tx1"/>
                          </a:solidFill>
                        </a:endParaRPr>
                      </a:p>
                    </p:txBody>
                  </p:sp>
                  <p:cxnSp>
                    <p:nvCxnSpPr>
                      <p:cNvPr id="62" name="直接箭头连接符 61"/>
                      <p:cNvCxnSpPr/>
                      <p:nvPr/>
                    </p:nvCxnSpPr>
                    <p:spPr>
                      <a:xfrm flipH="1">
                        <a:off x="0" y="723900"/>
                        <a:ext cx="714375" cy="723900"/>
                      </a:xfrm>
                      <a:prstGeom prst="straightConnector1">
                        <a:avLst/>
                      </a:prstGeom>
                      <a:grp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1552575" y="447675"/>
                        <a:ext cx="1171575" cy="0"/>
                      </a:xfrm>
                      <a:prstGeom prst="straightConnector1">
                        <a:avLst/>
                      </a:prstGeom>
                      <a:grpFill/>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59" name="矩形 58"/>
                    <p:cNvSpPr/>
                    <p:nvPr/>
                  </p:nvSpPr>
                  <p:spPr>
                    <a:xfrm>
                      <a:off x="2197736" y="454726"/>
                      <a:ext cx="357294" cy="334297"/>
                    </a:xfrm>
                    <a:prstGeom prst="rect">
                      <a:avLst/>
                    </a:prstGeom>
                    <a:no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600" kern="100">
                          <a:solidFill>
                            <a:schemeClr val="tx1"/>
                          </a:solidFill>
                          <a:effectLst/>
                          <a:ea typeface="宋体" panose="02010600030101010101" pitchFamily="2" charset="-122"/>
                          <a:cs typeface="Times New Roman" panose="02020603050405020304" pitchFamily="18" charset="0"/>
                        </a:rPr>
                        <a:t>Y</a:t>
                      </a:r>
                      <a:endParaRPr lang="zh-CN" sz="1600" kern="100">
                        <a:solidFill>
                          <a:schemeClr val="tx1"/>
                        </a:solidFill>
                        <a:effectLst/>
                        <a:ea typeface="宋体" panose="02010600030101010101" pitchFamily="2" charset="-122"/>
                        <a:cs typeface="Times New Roman" panose="02020603050405020304" pitchFamily="18" charset="0"/>
                      </a:endParaRPr>
                    </a:p>
                  </p:txBody>
                </p:sp>
              </p:grpSp>
              <p:sp>
                <p:nvSpPr>
                  <p:cNvPr id="57" name="矩形 56"/>
                  <p:cNvSpPr/>
                  <p:nvPr/>
                </p:nvSpPr>
                <p:spPr>
                  <a:xfrm rot="20208222">
                    <a:off x="1447635" y="1202362"/>
                    <a:ext cx="366289" cy="371474"/>
                  </a:xfrm>
                  <a:prstGeom prst="rect">
                    <a:avLst/>
                  </a:prstGeom>
                  <a:no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600" kern="100">
                        <a:solidFill>
                          <a:schemeClr val="tx1"/>
                        </a:solidFill>
                        <a:effectLst/>
                        <a:ea typeface="宋体" panose="02010600030101010101" pitchFamily="2" charset="-122"/>
                        <a:cs typeface="Times New Roman" panose="02020603050405020304" pitchFamily="18" charset="0"/>
                      </a:rPr>
                      <a:t>g</a:t>
                    </a:r>
                    <a:endParaRPr lang="zh-CN" sz="1600" kern="100">
                      <a:solidFill>
                        <a:schemeClr val="tx1"/>
                      </a:solidFill>
                      <a:effectLst/>
                      <a:ea typeface="宋体" panose="02010600030101010101" pitchFamily="2" charset="-122"/>
                      <a:cs typeface="Times New Roman" panose="02020603050405020304" pitchFamily="18" charset="0"/>
                    </a:endParaRPr>
                  </a:p>
                  <a:p>
                    <a:pPr algn="just">
                      <a:spcAft>
                        <a:spcPts val="0"/>
                      </a:spcAft>
                    </a:pPr>
                    <a:r>
                      <a:rPr lang="en-US" sz="1600" kern="100">
                        <a:solidFill>
                          <a:schemeClr val="tx1"/>
                        </a:solidFill>
                        <a:effectLst/>
                        <a:ea typeface="宋体" panose="02010600030101010101" pitchFamily="2" charset="-122"/>
                        <a:cs typeface="Times New Roman" panose="02020603050405020304" pitchFamily="18" charset="0"/>
                      </a:rPr>
                      <a:t> </a:t>
                    </a:r>
                    <a:endParaRPr lang="zh-CN" sz="1600" kern="100">
                      <a:solidFill>
                        <a:schemeClr val="tx1"/>
                      </a:solidFill>
                      <a:effectLst/>
                      <a:ea typeface="宋体" panose="02010600030101010101" pitchFamily="2" charset="-122"/>
                      <a:cs typeface="Times New Roman" panose="02020603050405020304" pitchFamily="18" charset="0"/>
                    </a:endParaRPr>
                  </a:p>
                </p:txBody>
              </p:sp>
            </p:grpSp>
          </p:grpSp>
          <p:cxnSp>
            <p:nvCxnSpPr>
              <p:cNvPr id="52" name="曲线连接符 51"/>
              <p:cNvCxnSpPr/>
              <p:nvPr/>
            </p:nvCxnSpPr>
            <p:spPr>
              <a:xfrm>
                <a:off x="276225" y="857250"/>
                <a:ext cx="93345" cy="276225"/>
              </a:xfrm>
              <a:prstGeom prst="curvedConnector3">
                <a:avLst>
                  <a:gd name="adj1" fmla="val -21428"/>
                </a:avLst>
              </a:prstGeom>
              <a:grpFill/>
              <a:ln w="38100">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53" name="曲线连接符 52"/>
              <p:cNvCxnSpPr/>
              <p:nvPr/>
            </p:nvCxnSpPr>
            <p:spPr>
              <a:xfrm flipH="1">
                <a:off x="2286000" y="428625"/>
                <a:ext cx="47625" cy="271145"/>
              </a:xfrm>
              <a:prstGeom prst="curvedConnector3">
                <a:avLst>
                  <a:gd name="adj1" fmla="val -95527"/>
                </a:avLst>
              </a:prstGeom>
              <a:grpFill/>
              <a:ln w="38100">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grpSp>
      <p:sp>
        <p:nvSpPr>
          <p:cNvPr id="35" name="文本框 34"/>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7</a:t>
            </a:r>
            <a:endParaRPr lang="zh-CN" altLang="en-US" b="1" dirty="0">
              <a:solidFill>
                <a:schemeClr val="bg1"/>
              </a:solidFill>
            </a:endParaRPr>
          </a:p>
        </p:txBody>
      </p:sp>
    </p:spTree>
    <p:extLst>
      <p:ext uri="{BB962C8B-B14F-4D97-AF65-F5344CB8AC3E}">
        <p14:creationId xmlns:p14="http://schemas.microsoft.com/office/powerpoint/2010/main" val="36493752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7584" y="332656"/>
            <a:ext cx="7772400" cy="1470025"/>
          </a:xfrm>
        </p:spPr>
        <p:txBody>
          <a:bodyPr>
            <a:normAutofit/>
          </a:bodyPr>
          <a:lstStyle/>
          <a:p>
            <a:pPr algn="l"/>
            <a:r>
              <a:rPr lang="zh-CN" altLang="en-US" b="1" dirty="0">
                <a:latin typeface="微软雅黑" panose="020B0503020204020204" pitchFamily="34" charset="-122"/>
                <a:ea typeface="微软雅黑" panose="020B0503020204020204" pitchFamily="34" charset="-122"/>
              </a:rPr>
              <a:t>第三章	基于单片机的手指运动加速度</a:t>
            </a:r>
            <a:r>
              <a:rPr lang="zh-CN" altLang="en-US" b="1" dirty="0" smtClean="0">
                <a:latin typeface="微软雅黑" panose="020B0503020204020204" pitchFamily="34" charset="-122"/>
                <a:ea typeface="微软雅黑" panose="020B0503020204020204" pitchFamily="34" charset="-122"/>
              </a:rPr>
              <a:t>数据</a:t>
            </a:r>
            <a:r>
              <a:rPr lang="zh-CN" altLang="en-US" b="1" dirty="0">
                <a:latin typeface="微软雅黑" panose="020B0503020204020204" pitchFamily="34" charset="-122"/>
                <a:ea typeface="微软雅黑" panose="020B0503020204020204" pitchFamily="34" charset="-122"/>
              </a:rPr>
              <a:t>处理原理及要求</a:t>
            </a:r>
          </a:p>
        </p:txBody>
      </p:sp>
      <p:sp>
        <p:nvSpPr>
          <p:cNvPr id="29" name="副标题 28"/>
          <p:cNvSpPr>
            <a:spLocks noGrp="1"/>
          </p:cNvSpPr>
          <p:nvPr>
            <p:ph type="subTitle" idx="1"/>
          </p:nvPr>
        </p:nvSpPr>
        <p:spPr>
          <a:xfrm>
            <a:off x="899592" y="1954699"/>
            <a:ext cx="8064896" cy="2039592"/>
          </a:xfrm>
        </p:spPr>
        <p:txBody>
          <a:bodyPr>
            <a:normAutofit/>
          </a:bodyPr>
          <a:lstStyle/>
          <a:p>
            <a:pPr algn="l"/>
            <a:r>
              <a:rPr lang="en-US" altLang="zh-CN" sz="2400" b="1" dirty="0" smtClean="0">
                <a:solidFill>
                  <a:schemeClr val="accent1">
                    <a:lumMod val="40000"/>
                    <a:lumOff val="60000"/>
                  </a:schemeClr>
                </a:solidFill>
                <a:latin typeface="微软雅黑" panose="020B0503020204020204" pitchFamily="34" charset="-122"/>
                <a:ea typeface="微软雅黑" panose="020B0503020204020204" pitchFamily="34" charset="-122"/>
              </a:rPr>
              <a:t>2.</a:t>
            </a:r>
            <a:r>
              <a:rPr lang="zh-CN" altLang="en-US" sz="2400" b="1" dirty="0" smtClean="0">
                <a:solidFill>
                  <a:schemeClr val="accent1">
                    <a:lumMod val="40000"/>
                    <a:lumOff val="60000"/>
                  </a:schemeClr>
                </a:solidFill>
                <a:latin typeface="微软雅黑" panose="020B0503020204020204" pitchFamily="34" charset="-122"/>
                <a:ea typeface="微软雅黑" panose="020B0503020204020204" pitchFamily="34" charset="-122"/>
              </a:rPr>
              <a:t>位移测量原理：</a:t>
            </a:r>
            <a:r>
              <a:rPr lang="en-US" altLang="zh-CN" sz="2400" dirty="0">
                <a:solidFill>
                  <a:schemeClr val="accent1">
                    <a:lumMod val="40000"/>
                    <a:lumOff val="60000"/>
                  </a:schemeClr>
                </a:solidFill>
              </a:rPr>
              <a:t> </a:t>
            </a:r>
            <a:endParaRPr lang="en-US" altLang="zh-CN" sz="2400" dirty="0" smtClean="0">
              <a:solidFill>
                <a:schemeClr val="accent1">
                  <a:lumMod val="40000"/>
                  <a:lumOff val="60000"/>
                </a:schemeClr>
              </a:solidFill>
            </a:endParaRPr>
          </a:p>
          <a:p>
            <a:pPr algn="l"/>
            <a:r>
              <a:rPr lang="en-US" altLang="zh-CN" sz="2400" b="1" dirty="0" smtClean="0"/>
              <a:t> </a:t>
            </a:r>
            <a:endParaRPr lang="zh-CN" altLang="zh-CN" sz="2400" b="1" dirty="0"/>
          </a:p>
          <a:p>
            <a:endParaRPr lang="zh-CN" altLang="zh-CN" sz="2400" dirty="0"/>
          </a:p>
        </p:txBody>
      </p:sp>
      <p:graphicFrame>
        <p:nvGraphicFramePr>
          <p:cNvPr id="35" name="图示 34"/>
          <p:cNvGraphicFramePr/>
          <p:nvPr>
            <p:extLst>
              <p:ext uri="{D42A27DB-BD31-4B8C-83A1-F6EECF244321}">
                <p14:modId xmlns:p14="http://schemas.microsoft.com/office/powerpoint/2010/main" val="716884116"/>
              </p:ext>
            </p:extLst>
          </p:nvPr>
        </p:nvGraphicFramePr>
        <p:xfrm>
          <a:off x="1115616" y="2636912"/>
          <a:ext cx="7056784"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612576" y="6453336"/>
            <a:ext cx="10366920" cy="369332"/>
          </a:xfrm>
          <a:prstGeom prst="rect">
            <a:avLst/>
          </a:prstGeom>
          <a:solidFill>
            <a:schemeClr val="tx1"/>
          </a:solidFill>
        </p:spPr>
        <p:txBody>
          <a:bodyPr wrap="square" rtlCol="0">
            <a:spAutoFit/>
          </a:bodyPr>
          <a:lstStyle/>
          <a:p>
            <a:pPr algn="ctr"/>
            <a:r>
              <a:rPr lang="zh-CN" altLang="en-US" b="1" dirty="0" smtClean="0">
                <a:solidFill>
                  <a:schemeClr val="bg1"/>
                </a:solidFill>
              </a:rPr>
              <a:t>西安电子科技大学</a:t>
            </a:r>
            <a:r>
              <a:rPr lang="en-US" altLang="zh-CN" b="1" dirty="0" smtClean="0">
                <a:solidFill>
                  <a:schemeClr val="bg1"/>
                </a:solidFill>
              </a:rPr>
              <a:t>——</a:t>
            </a:r>
            <a:r>
              <a:rPr lang="zh-CN" altLang="en-US" b="1" dirty="0" smtClean="0">
                <a:solidFill>
                  <a:schemeClr val="bg1"/>
                </a:solidFill>
              </a:rPr>
              <a:t>基</a:t>
            </a:r>
            <a:r>
              <a:rPr lang="zh-CN" altLang="en-US" b="1" dirty="0">
                <a:solidFill>
                  <a:schemeClr val="bg1"/>
                </a:solidFill>
              </a:rPr>
              <a:t>于三轴加速度传感器的手指运动参数检测系统硬件设</a:t>
            </a:r>
            <a:r>
              <a:rPr lang="zh-CN" altLang="en-US" b="1" dirty="0" smtClean="0">
                <a:solidFill>
                  <a:schemeClr val="bg1"/>
                </a:solidFill>
              </a:rPr>
              <a:t>计</a:t>
            </a:r>
            <a:r>
              <a:rPr lang="en-US" altLang="zh-CN" b="1" dirty="0" smtClean="0">
                <a:solidFill>
                  <a:schemeClr val="bg1"/>
                </a:solidFill>
              </a:rPr>
              <a:t>/ 8</a:t>
            </a:r>
            <a:endParaRPr lang="zh-CN" altLang="en-US" b="1" dirty="0">
              <a:solidFill>
                <a:schemeClr val="bg1"/>
              </a:solidFill>
            </a:endParaRPr>
          </a:p>
        </p:txBody>
      </p:sp>
    </p:spTree>
    <p:extLst>
      <p:ext uri="{BB962C8B-B14F-4D97-AF65-F5344CB8AC3E}">
        <p14:creationId xmlns:p14="http://schemas.microsoft.com/office/powerpoint/2010/main" val="305509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rberg_MountainGrowsShrinks_TP10188139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3FD3C4F-17A6-43DA-AF65-8D9F3BAFA5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动画山景逐渐放大然后收缩</Template>
  <TotalTime>1181</TotalTime>
  <Words>3869</Words>
  <Application>Microsoft Office PowerPoint</Application>
  <PresentationFormat>全屏显示(4:3)</PresentationFormat>
  <Paragraphs>726</Paragraphs>
  <Slides>50</Slides>
  <Notes>44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50</vt:i4>
      </vt:variant>
    </vt:vector>
  </HeadingPairs>
  <TitlesOfParts>
    <vt:vector size="57" baseType="lpstr">
      <vt:lpstr>宋体</vt:lpstr>
      <vt:lpstr>微软雅黑</vt:lpstr>
      <vt:lpstr>Arial</vt:lpstr>
      <vt:lpstr>Calibri</vt:lpstr>
      <vt:lpstr>Cambria Math</vt:lpstr>
      <vt:lpstr>Times New Roman</vt:lpstr>
      <vt:lpstr>Terberg_MountainGrowsShrinks_TP101881393</vt:lpstr>
      <vt:lpstr>基于三轴加速度传感器的手指运动参数检测系统硬件设计</vt:lpstr>
      <vt:lpstr>目录</vt:lpstr>
      <vt:lpstr>第一章 绪论</vt:lpstr>
      <vt:lpstr>第一章 绪论</vt:lpstr>
      <vt:lpstr>第一章 绪论</vt:lpstr>
      <vt:lpstr>第二章 手指运动参数检测系统的设计</vt:lpstr>
      <vt:lpstr>第二章 手指运动参数检测系统的设计</vt:lpstr>
      <vt:lpstr>第三章 基于单片机的手指运动加速度数据处理原理及要求</vt:lpstr>
      <vt:lpstr>第三章 基于单片机的手指运动加速度数据处理原理及要求</vt:lpstr>
      <vt:lpstr>第三章 基于单片机的手指运动加速度数据处理原理及要求</vt:lpstr>
      <vt:lpstr>第三章 基于单片机的手指运动加速度数据处理原理及要求</vt:lpstr>
      <vt:lpstr>第三章 基于单片机的手指运动加速度数据处理原理及要求</vt:lpstr>
      <vt:lpstr>第四章 基于单片机的手指运动加速度数据处理方法</vt:lpstr>
      <vt:lpstr>第四章 基于单片机的手指运动加速度数据处理方法</vt:lpstr>
      <vt:lpstr>第四章 基于单片机的手指运动加速度数据处理方法</vt:lpstr>
      <vt:lpstr>第四章 基于单片机的手指运动加速度数据处理方法</vt:lpstr>
      <vt:lpstr>第四章 基于单片机的手指运动加速度数据处理方法</vt:lpstr>
      <vt:lpstr>第四章 基于单片机的手指运动加速度数据处理方法</vt:lpstr>
      <vt:lpstr>第四章 基于单片机的手指运动加速度数据处理方法</vt:lpstr>
      <vt:lpstr>第四章 基于单片机的手指运动加速度数据处理方法</vt:lpstr>
      <vt:lpstr>第四章 基于单片机的手指运动加速度数据处理方法</vt:lpstr>
      <vt:lpstr>第四章 基于单片机的手指运动加速度数据处理方法</vt:lpstr>
      <vt:lpstr>第四章 基于单片机的手指运动加速度数据处理方法</vt:lpstr>
      <vt:lpstr>第四章 基于单片机的手指运动加速度数据处理方法</vt:lpstr>
      <vt:lpstr>第四章 基于单片机的手指运动加速度数据处理方法</vt:lpstr>
      <vt:lpstr>第四章 基于单片机的手指运动加速度数据处理方法</vt:lpstr>
      <vt:lpstr>第四章 基于单片机的手指运动加速度数据处理方法</vt:lpstr>
      <vt:lpstr>第四章 基于单片机的手指运动加速度数据处理方法</vt:lpstr>
      <vt:lpstr>第四章 基于单片机的手指运动加速度数据处理方法</vt:lpstr>
      <vt:lpstr>第四章 基于单片机的手指运动加速度数据处理方法</vt:lpstr>
      <vt:lpstr>第四章 基于单片机的手指运动加速度数据处理方法</vt:lpstr>
      <vt:lpstr>第四章 基于单片机的手指运动加速度数据处理方法</vt:lpstr>
      <vt:lpstr>第四章 基于单片机的手指运动加速度数据处理方法</vt:lpstr>
      <vt:lpstr>第五章 手指运动参数检测系统检测性能的评估</vt:lpstr>
      <vt:lpstr>第五章 手指运动参数检测系统检测性能的评估</vt:lpstr>
      <vt:lpstr>第五章 手指运动参数检测系统检测性能的评估</vt:lpstr>
      <vt:lpstr>第五章 手指运动参数检测系统检测性能的评估</vt:lpstr>
      <vt:lpstr>第五章 手指运动参数检测系统检测性能的评估</vt:lpstr>
      <vt:lpstr>第五章 手指运动参数检测系统检测性能的评估</vt:lpstr>
      <vt:lpstr>第五章 手指运动参数检测系统检测性能的评估</vt:lpstr>
      <vt:lpstr>第五章 手指运动参数检测系统检测性能的评估</vt:lpstr>
      <vt:lpstr>第五章 手指运动参数检测系统检测性能的评估</vt:lpstr>
      <vt:lpstr>第五章 手指运动参数检测系统检测性能的评估</vt:lpstr>
      <vt:lpstr>第五章 手指运动参数检测系统检测性能的评估</vt:lpstr>
      <vt:lpstr>第五章 手指运动参数检测系统检测性能的评估</vt:lpstr>
      <vt:lpstr>第五章 手指运动参数检测系统检测性能的评估</vt:lpstr>
      <vt:lpstr>第五章 手指运动参数检测系统检测性能的评估</vt:lpstr>
      <vt:lpstr>第六章 总结与展望</vt:lpstr>
      <vt:lpstr>第六章 总结与展望</vt:lpstr>
      <vt:lpstr>感谢各位老师观看！  感谢余柏生、张伟涛老师对我的指导和帮助！  感谢母校！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沈云彬</dc:creator>
  <cp:keywords/>
  <cp:lastModifiedBy>沈云彬</cp:lastModifiedBy>
  <cp:revision>110</cp:revision>
  <dcterms:created xsi:type="dcterms:W3CDTF">2015-05-26T09:02:52Z</dcterms:created>
  <dcterms:modified xsi:type="dcterms:W3CDTF">2015-06-14T14:04:36Z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TC018814319991</vt:lpwstr>
  </property>
</Properties>
</file>